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53" r:id="rId2"/>
    <p:sldId id="507" r:id="rId3"/>
    <p:sldId id="531" r:id="rId4"/>
    <p:sldId id="544" r:id="rId5"/>
    <p:sldId id="532" r:id="rId6"/>
    <p:sldId id="549" r:id="rId7"/>
    <p:sldId id="523" r:id="rId8"/>
    <p:sldId id="542" r:id="rId9"/>
    <p:sldId id="543" r:id="rId10"/>
    <p:sldId id="553" r:id="rId11"/>
    <p:sldId id="552" r:id="rId12"/>
    <p:sldId id="547" r:id="rId13"/>
    <p:sldId id="551" r:id="rId14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Stefko" initials="MS" lastIdx="1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6395" autoAdjust="0"/>
  </p:normalViewPr>
  <p:slideViewPr>
    <p:cSldViewPr snapToGrid="0">
      <p:cViewPr>
        <p:scale>
          <a:sx n="125" d="100"/>
          <a:sy n="125" d="100"/>
        </p:scale>
        <p:origin x="514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BA2F1-D153-4C5D-AFE2-9A506D8B78C2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056EA-ACBE-430B-98A5-B2B34B3320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95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5472C-EB87-4E92-9393-EE259E451261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45D93-905B-41E7-AF83-519274E75F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8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5D93-905B-41E7-AF83-519274E75F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6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Pulsation</a:t>
            </a:r>
            <a:r>
              <a:rPr lang="cs-CZ" dirty="0" smtClean="0"/>
              <a:t>,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5D93-905B-41E7-AF83-519274E75F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8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pening Slide/Buffer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567267" y="2914224"/>
            <a:ext cx="4082554" cy="0"/>
          </a:xfrm>
          <a:prstGeom prst="line">
            <a:avLst/>
          </a:prstGeom>
          <a:ln w="95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5021811" y="0"/>
            <a:ext cx="4122189" cy="5143500"/>
            <a:chOff x="4408519" y="2168905"/>
            <a:chExt cx="1929310" cy="2416175"/>
          </a:xfrm>
        </p:grpSpPr>
        <p:sp>
          <p:nvSpPr>
            <p:cNvPr id="9" name="object 10"/>
            <p:cNvSpPr/>
            <p:nvPr userDrawn="1"/>
          </p:nvSpPr>
          <p:spPr>
            <a:xfrm>
              <a:off x="5740294" y="2168905"/>
              <a:ext cx="597535" cy="2268690"/>
            </a:xfrm>
            <a:custGeom>
              <a:avLst/>
              <a:gdLst/>
              <a:ahLst/>
              <a:cxnLst/>
              <a:rect l="l" t="t" r="r" b="b"/>
              <a:pathLst>
                <a:path w="597535" h="2264410">
                  <a:moveTo>
                    <a:pt x="593722" y="0"/>
                  </a:moveTo>
                  <a:lnTo>
                    <a:pt x="0" y="0"/>
                  </a:lnTo>
                  <a:lnTo>
                    <a:pt x="0" y="1479059"/>
                  </a:lnTo>
                  <a:lnTo>
                    <a:pt x="597005" y="2264275"/>
                  </a:lnTo>
                  <a:lnTo>
                    <a:pt x="597005" y="4624"/>
                  </a:lnTo>
                  <a:lnTo>
                    <a:pt x="593722" y="0"/>
                  </a:lnTo>
                  <a:close/>
                </a:path>
              </a:pathLst>
            </a:custGeom>
            <a:solidFill>
              <a:srgbClr val="00685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1"/>
            <p:cNvSpPr/>
            <p:nvPr userDrawn="1"/>
          </p:nvSpPr>
          <p:spPr>
            <a:xfrm>
              <a:off x="4619725" y="2168906"/>
              <a:ext cx="1133475" cy="1486535"/>
            </a:xfrm>
            <a:custGeom>
              <a:avLst/>
              <a:gdLst/>
              <a:ahLst/>
              <a:cxnLst/>
              <a:rect l="l" t="t" r="r" b="b"/>
              <a:pathLst>
                <a:path w="1133475" h="1486535">
                  <a:moveTo>
                    <a:pt x="1133374" y="0"/>
                  </a:moveTo>
                  <a:lnTo>
                    <a:pt x="0" y="0"/>
                  </a:lnTo>
                  <a:lnTo>
                    <a:pt x="1133374" y="1486538"/>
                  </a:lnTo>
                  <a:lnTo>
                    <a:pt x="1133374" y="0"/>
                  </a:lnTo>
                  <a:close/>
                </a:path>
              </a:pathLst>
            </a:custGeom>
            <a:solidFill>
              <a:srgbClr val="BAD7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2"/>
            <p:cNvSpPr/>
            <p:nvPr userDrawn="1"/>
          </p:nvSpPr>
          <p:spPr>
            <a:xfrm>
              <a:off x="4408519" y="2168905"/>
              <a:ext cx="1350645" cy="2416175"/>
            </a:xfrm>
            <a:custGeom>
              <a:avLst/>
              <a:gdLst/>
              <a:ahLst/>
              <a:cxnLst/>
              <a:rect l="l" t="t" r="r" b="b"/>
              <a:pathLst>
                <a:path w="1350645" h="2416175">
                  <a:moveTo>
                    <a:pt x="230781" y="0"/>
                  </a:moveTo>
                  <a:lnTo>
                    <a:pt x="0" y="0"/>
                  </a:lnTo>
                  <a:lnTo>
                    <a:pt x="2407" y="506187"/>
                  </a:lnTo>
                  <a:lnTo>
                    <a:pt x="1227" y="551040"/>
                  </a:lnTo>
                  <a:lnTo>
                    <a:pt x="693" y="596362"/>
                  </a:lnTo>
                  <a:lnTo>
                    <a:pt x="809" y="642137"/>
                  </a:lnTo>
                  <a:lnTo>
                    <a:pt x="1578" y="688349"/>
                  </a:lnTo>
                  <a:lnTo>
                    <a:pt x="3002" y="734983"/>
                  </a:lnTo>
                  <a:lnTo>
                    <a:pt x="5085" y="782023"/>
                  </a:lnTo>
                  <a:lnTo>
                    <a:pt x="7831" y="829455"/>
                  </a:lnTo>
                  <a:lnTo>
                    <a:pt x="11242" y="877262"/>
                  </a:lnTo>
                  <a:lnTo>
                    <a:pt x="15322" y="925430"/>
                  </a:lnTo>
                  <a:lnTo>
                    <a:pt x="20073" y="973942"/>
                  </a:lnTo>
                  <a:lnTo>
                    <a:pt x="25500" y="1022783"/>
                  </a:lnTo>
                  <a:lnTo>
                    <a:pt x="31605" y="1071938"/>
                  </a:lnTo>
                  <a:lnTo>
                    <a:pt x="38391" y="1121392"/>
                  </a:lnTo>
                  <a:lnTo>
                    <a:pt x="45862" y="1171128"/>
                  </a:lnTo>
                  <a:lnTo>
                    <a:pt x="54021" y="1221131"/>
                  </a:lnTo>
                  <a:lnTo>
                    <a:pt x="62870" y="1271386"/>
                  </a:lnTo>
                  <a:lnTo>
                    <a:pt x="72414" y="1321877"/>
                  </a:lnTo>
                  <a:lnTo>
                    <a:pt x="82655" y="1372590"/>
                  </a:lnTo>
                  <a:lnTo>
                    <a:pt x="93597" y="1423507"/>
                  </a:lnTo>
                  <a:lnTo>
                    <a:pt x="105243" y="1474615"/>
                  </a:lnTo>
                  <a:lnTo>
                    <a:pt x="117595" y="1525897"/>
                  </a:lnTo>
                  <a:lnTo>
                    <a:pt x="130658" y="1577338"/>
                  </a:lnTo>
                  <a:lnTo>
                    <a:pt x="144433" y="1628922"/>
                  </a:lnTo>
                  <a:lnTo>
                    <a:pt x="158926" y="1680635"/>
                  </a:lnTo>
                  <a:lnTo>
                    <a:pt x="174138" y="1732460"/>
                  </a:lnTo>
                  <a:lnTo>
                    <a:pt x="190073" y="1784382"/>
                  </a:lnTo>
                  <a:lnTo>
                    <a:pt x="206734" y="1836386"/>
                  </a:lnTo>
                  <a:lnTo>
                    <a:pt x="224124" y="1888455"/>
                  </a:lnTo>
                  <a:lnTo>
                    <a:pt x="242524" y="1941495"/>
                  </a:lnTo>
                  <a:lnTo>
                    <a:pt x="261365" y="1994004"/>
                  </a:lnTo>
                  <a:lnTo>
                    <a:pt x="280642" y="2045968"/>
                  </a:lnTo>
                  <a:lnTo>
                    <a:pt x="300353" y="2097372"/>
                  </a:lnTo>
                  <a:lnTo>
                    <a:pt x="320493" y="2148202"/>
                  </a:lnTo>
                  <a:lnTo>
                    <a:pt x="341060" y="2198445"/>
                  </a:lnTo>
                  <a:lnTo>
                    <a:pt x="362048" y="2248085"/>
                  </a:lnTo>
                  <a:lnTo>
                    <a:pt x="383454" y="2297109"/>
                  </a:lnTo>
                  <a:lnTo>
                    <a:pt x="405275" y="2345502"/>
                  </a:lnTo>
                  <a:lnTo>
                    <a:pt x="427506" y="2393250"/>
                  </a:lnTo>
                  <a:lnTo>
                    <a:pt x="438344" y="2415794"/>
                  </a:lnTo>
                  <a:lnTo>
                    <a:pt x="1350055" y="2415794"/>
                  </a:lnTo>
                  <a:lnTo>
                    <a:pt x="1350055" y="1472111"/>
                  </a:lnTo>
                  <a:lnTo>
                    <a:pt x="230781" y="0"/>
                  </a:lnTo>
                  <a:close/>
                </a:path>
              </a:pathLst>
            </a:custGeom>
            <a:solidFill>
              <a:srgbClr val="00AA8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3"/>
            <p:cNvSpPr/>
            <p:nvPr userDrawn="1"/>
          </p:nvSpPr>
          <p:spPr>
            <a:xfrm>
              <a:off x="5753100" y="3632198"/>
              <a:ext cx="584200" cy="952500"/>
            </a:xfrm>
            <a:custGeom>
              <a:avLst/>
              <a:gdLst/>
              <a:ahLst/>
              <a:cxnLst/>
              <a:rect l="l" t="t" r="r" b="b"/>
              <a:pathLst>
                <a:path w="584200" h="952500">
                  <a:moveTo>
                    <a:pt x="0" y="0"/>
                  </a:moveTo>
                  <a:lnTo>
                    <a:pt x="0" y="952501"/>
                  </a:lnTo>
                  <a:lnTo>
                    <a:pt x="584200" y="952501"/>
                  </a:lnTo>
                  <a:lnTo>
                    <a:pt x="584200" y="766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87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55579" y="538264"/>
            <a:ext cx="4557408" cy="2334157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55579" y="3076943"/>
            <a:ext cx="4194242" cy="124182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79" y="4785805"/>
            <a:ext cx="729651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6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+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35" y="1413754"/>
            <a:ext cx="7886700" cy="315824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0335" y="930805"/>
            <a:ext cx="7931150" cy="346762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30335" y="-1"/>
            <a:ext cx="7886700" cy="7789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6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| CONFIDENTIAL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335" y="4767263"/>
            <a:ext cx="642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2"/>
                </a:solidFill>
              </a:defRPr>
            </a:lvl1pPr>
          </a:lstStyle>
          <a:p>
            <a:fld id="{416D7E52-1763-4CCB-8FE4-4836ED8836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2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One 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335" y="-1"/>
            <a:ext cx="7886700" cy="7789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35" y="1026630"/>
            <a:ext cx="4713817" cy="368589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43538" y="1280472"/>
            <a:ext cx="2902794" cy="2902794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6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| CONFIDENTIAL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335" y="4767263"/>
            <a:ext cx="642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2"/>
                </a:solidFill>
              </a:defRPr>
            </a:lvl1pPr>
          </a:lstStyle>
          <a:p>
            <a:fld id="{416D7E52-1763-4CCB-8FE4-4836ED8836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+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52368" y="4483510"/>
            <a:ext cx="346587" cy="435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698" y="700391"/>
            <a:ext cx="8101205" cy="169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5065" y="379827"/>
            <a:ext cx="5800285" cy="4252895"/>
          </a:xfrm>
        </p:spPr>
        <p:txBody>
          <a:bodyPr anchor="ctr"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593181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5945" y="2571750"/>
            <a:ext cx="21189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87" y="388208"/>
            <a:ext cx="2213024" cy="22086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6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CONFIDENTIAL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335" y="4767263"/>
            <a:ext cx="642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fld id="{416D7E52-1763-4CCB-8FE4-4836ED8836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Title+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352368" y="4483510"/>
            <a:ext cx="346587" cy="435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698" y="700391"/>
            <a:ext cx="8123328" cy="125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5065" y="379827"/>
            <a:ext cx="5800285" cy="4252895"/>
          </a:xfrm>
        </p:spPr>
        <p:txBody>
          <a:bodyPr anchor="ctr"/>
          <a:lstStyle>
            <a:lvl1pPr>
              <a:buClr>
                <a:schemeClr val="accent6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593181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5945" y="2571750"/>
            <a:ext cx="21189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87" y="388208"/>
            <a:ext cx="2213024" cy="22086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6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CONFIDENTIAL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335" y="4767263"/>
            <a:ext cx="642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fld id="{416D7E52-1763-4CCB-8FE4-4836ED8836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9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Title+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352368" y="4483510"/>
            <a:ext cx="346587" cy="435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698" y="700391"/>
            <a:ext cx="8174947" cy="118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5065" y="379827"/>
            <a:ext cx="5800285" cy="4252895"/>
          </a:xfrm>
        </p:spPr>
        <p:txBody>
          <a:bodyPr anchor="ctr"/>
          <a:lstStyle>
            <a:lvl1pPr>
              <a:buClr>
                <a:schemeClr val="accent3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59318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5945" y="2571750"/>
            <a:ext cx="21189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87" y="388208"/>
            <a:ext cx="2213024" cy="22086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6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CONFIDENTIAL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335" y="4767263"/>
            <a:ext cx="642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fld id="{416D7E52-1763-4CCB-8FE4-4836ED8836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0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Title+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352368" y="4483510"/>
            <a:ext cx="346587" cy="435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698" y="700391"/>
            <a:ext cx="8130702" cy="110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5065" y="379827"/>
            <a:ext cx="5800285" cy="4252895"/>
          </a:xfrm>
        </p:spPr>
        <p:txBody>
          <a:bodyPr anchor="ctr"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593181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5945" y="2571750"/>
            <a:ext cx="21189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87" y="388208"/>
            <a:ext cx="2213024" cy="22086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6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CONFIDENTIAL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335" y="4767263"/>
            <a:ext cx="642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fld id="{416D7E52-1763-4CCB-8FE4-4836ED8836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Title+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352368" y="4483510"/>
            <a:ext cx="346587" cy="435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698" y="700391"/>
            <a:ext cx="8130702" cy="110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5065" y="379827"/>
            <a:ext cx="5800285" cy="4252895"/>
          </a:xfrm>
        </p:spPr>
        <p:txBody>
          <a:bodyPr anchor="ctr"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593181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5945" y="2571750"/>
            <a:ext cx="21189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87" y="388208"/>
            <a:ext cx="2213024" cy="22086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6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CONFIDENTIAL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335" y="4767263"/>
            <a:ext cx="642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fld id="{416D7E52-1763-4CCB-8FE4-4836ED8836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1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+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336" y="1026630"/>
            <a:ext cx="3983568" cy="34145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30335" y="-1"/>
            <a:ext cx="7886700" cy="7789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6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| CONFIDENTIAL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335" y="4767263"/>
            <a:ext cx="642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2"/>
                </a:solidFill>
              </a:defRPr>
            </a:lvl1pPr>
          </a:lstStyle>
          <a:p>
            <a:fld id="{416D7E52-1763-4CCB-8FE4-4836ED8836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703142" y="1275737"/>
            <a:ext cx="2101663" cy="2917902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473677" y="1275737"/>
            <a:ext cx="2101663" cy="2917902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8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+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335" y="1026630"/>
            <a:ext cx="6262194" cy="34145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30335" y="-1"/>
            <a:ext cx="7886700" cy="7789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6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| CONFIDENTIAL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335" y="4767263"/>
            <a:ext cx="642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2"/>
                </a:solidFill>
              </a:defRPr>
            </a:lvl1pPr>
          </a:lstStyle>
          <a:p>
            <a:fld id="{416D7E52-1763-4CCB-8FE4-4836ED8836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703142" y="1275737"/>
            <a:ext cx="2101663" cy="2917902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7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+ Round Pic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2"/>
          <p:cNvSpPr/>
          <p:nvPr userDrawn="1"/>
        </p:nvSpPr>
        <p:spPr>
          <a:xfrm>
            <a:off x="606804" y="342965"/>
            <a:ext cx="3173958" cy="3173958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606259" y="0"/>
                </a:moveTo>
                <a:lnTo>
                  <a:pt x="558881" y="1823"/>
                </a:lnTo>
                <a:lnTo>
                  <a:pt x="512500" y="7206"/>
                </a:lnTo>
                <a:lnTo>
                  <a:pt x="467251" y="16011"/>
                </a:lnTo>
                <a:lnTo>
                  <a:pt x="423269" y="28105"/>
                </a:lnTo>
                <a:lnTo>
                  <a:pt x="380688" y="43352"/>
                </a:lnTo>
                <a:lnTo>
                  <a:pt x="339644" y="61619"/>
                </a:lnTo>
                <a:lnTo>
                  <a:pt x="300271" y="82770"/>
                </a:lnTo>
                <a:lnTo>
                  <a:pt x="262704" y="106671"/>
                </a:lnTo>
                <a:lnTo>
                  <a:pt x="227077" y="133186"/>
                </a:lnTo>
                <a:lnTo>
                  <a:pt x="193526" y="162181"/>
                </a:lnTo>
                <a:lnTo>
                  <a:pt x="162185" y="193521"/>
                </a:lnTo>
                <a:lnTo>
                  <a:pt x="133190" y="227072"/>
                </a:lnTo>
                <a:lnTo>
                  <a:pt x="106674" y="262698"/>
                </a:lnTo>
                <a:lnTo>
                  <a:pt x="82773" y="300265"/>
                </a:lnTo>
                <a:lnTo>
                  <a:pt x="61621" y="339638"/>
                </a:lnTo>
                <a:lnTo>
                  <a:pt x="43354" y="380683"/>
                </a:lnTo>
                <a:lnTo>
                  <a:pt x="28106" y="423264"/>
                </a:lnTo>
                <a:lnTo>
                  <a:pt x="16012" y="467247"/>
                </a:lnTo>
                <a:lnTo>
                  <a:pt x="7206" y="512497"/>
                </a:lnTo>
                <a:lnTo>
                  <a:pt x="1824" y="558880"/>
                </a:lnTo>
                <a:lnTo>
                  <a:pt x="0" y="606259"/>
                </a:lnTo>
                <a:lnTo>
                  <a:pt x="1824" y="653638"/>
                </a:lnTo>
                <a:lnTo>
                  <a:pt x="7206" y="700019"/>
                </a:lnTo>
                <a:lnTo>
                  <a:pt x="16012" y="745268"/>
                </a:lnTo>
                <a:lnTo>
                  <a:pt x="28106" y="789250"/>
                </a:lnTo>
                <a:lnTo>
                  <a:pt x="43354" y="831830"/>
                </a:lnTo>
                <a:lnTo>
                  <a:pt x="61621" y="872875"/>
                </a:lnTo>
                <a:lnTo>
                  <a:pt x="82773" y="912248"/>
                </a:lnTo>
                <a:lnTo>
                  <a:pt x="106674" y="949815"/>
                </a:lnTo>
                <a:lnTo>
                  <a:pt x="133190" y="985442"/>
                </a:lnTo>
                <a:lnTo>
                  <a:pt x="162185" y="1018993"/>
                </a:lnTo>
                <a:lnTo>
                  <a:pt x="193526" y="1050334"/>
                </a:lnTo>
                <a:lnTo>
                  <a:pt x="227077" y="1079329"/>
                </a:lnTo>
                <a:lnTo>
                  <a:pt x="262704" y="1105845"/>
                </a:lnTo>
                <a:lnTo>
                  <a:pt x="300271" y="1129746"/>
                </a:lnTo>
                <a:lnTo>
                  <a:pt x="339644" y="1150897"/>
                </a:lnTo>
                <a:lnTo>
                  <a:pt x="380688" y="1169165"/>
                </a:lnTo>
                <a:lnTo>
                  <a:pt x="423269" y="1184413"/>
                </a:lnTo>
                <a:lnTo>
                  <a:pt x="467251" y="1196507"/>
                </a:lnTo>
                <a:lnTo>
                  <a:pt x="512500" y="1205313"/>
                </a:lnTo>
                <a:lnTo>
                  <a:pt x="558881" y="1210695"/>
                </a:lnTo>
                <a:lnTo>
                  <a:pt x="606259" y="1212519"/>
                </a:lnTo>
                <a:lnTo>
                  <a:pt x="653638" y="1210695"/>
                </a:lnTo>
                <a:lnTo>
                  <a:pt x="700019" y="1205313"/>
                </a:lnTo>
                <a:lnTo>
                  <a:pt x="745268" y="1196507"/>
                </a:lnTo>
                <a:lnTo>
                  <a:pt x="789250" y="1184413"/>
                </a:lnTo>
                <a:lnTo>
                  <a:pt x="831830" y="1169165"/>
                </a:lnTo>
                <a:lnTo>
                  <a:pt x="872875" y="1150897"/>
                </a:lnTo>
                <a:lnTo>
                  <a:pt x="912248" y="1129746"/>
                </a:lnTo>
                <a:lnTo>
                  <a:pt x="949815" y="1105845"/>
                </a:lnTo>
                <a:lnTo>
                  <a:pt x="985442" y="1079329"/>
                </a:lnTo>
                <a:lnTo>
                  <a:pt x="1018993" y="1050334"/>
                </a:lnTo>
                <a:lnTo>
                  <a:pt x="1050334" y="1018993"/>
                </a:lnTo>
                <a:lnTo>
                  <a:pt x="1079329" y="985442"/>
                </a:lnTo>
                <a:lnTo>
                  <a:pt x="1105845" y="949815"/>
                </a:lnTo>
                <a:lnTo>
                  <a:pt x="1129746" y="912248"/>
                </a:lnTo>
                <a:lnTo>
                  <a:pt x="1150897" y="872875"/>
                </a:lnTo>
                <a:lnTo>
                  <a:pt x="1169165" y="831830"/>
                </a:lnTo>
                <a:lnTo>
                  <a:pt x="1184413" y="789250"/>
                </a:lnTo>
                <a:lnTo>
                  <a:pt x="1196507" y="745268"/>
                </a:lnTo>
                <a:lnTo>
                  <a:pt x="1205313" y="700019"/>
                </a:lnTo>
                <a:lnTo>
                  <a:pt x="1210695" y="653638"/>
                </a:lnTo>
                <a:lnTo>
                  <a:pt x="1212519" y="606259"/>
                </a:lnTo>
                <a:lnTo>
                  <a:pt x="1210695" y="558880"/>
                </a:lnTo>
                <a:lnTo>
                  <a:pt x="1205313" y="512497"/>
                </a:lnTo>
                <a:lnTo>
                  <a:pt x="1196507" y="467247"/>
                </a:lnTo>
                <a:lnTo>
                  <a:pt x="1184413" y="423264"/>
                </a:lnTo>
                <a:lnTo>
                  <a:pt x="1169165" y="380683"/>
                </a:lnTo>
                <a:lnTo>
                  <a:pt x="1150897" y="339638"/>
                </a:lnTo>
                <a:lnTo>
                  <a:pt x="1129746" y="300265"/>
                </a:lnTo>
                <a:lnTo>
                  <a:pt x="1105845" y="262698"/>
                </a:lnTo>
                <a:lnTo>
                  <a:pt x="1079329" y="227072"/>
                </a:lnTo>
                <a:lnTo>
                  <a:pt x="1050334" y="193521"/>
                </a:lnTo>
                <a:lnTo>
                  <a:pt x="1018993" y="162181"/>
                </a:lnTo>
                <a:lnTo>
                  <a:pt x="985442" y="133186"/>
                </a:lnTo>
                <a:lnTo>
                  <a:pt x="949815" y="106671"/>
                </a:lnTo>
                <a:lnTo>
                  <a:pt x="912248" y="82770"/>
                </a:lnTo>
                <a:lnTo>
                  <a:pt x="872875" y="61619"/>
                </a:lnTo>
                <a:lnTo>
                  <a:pt x="831830" y="43352"/>
                </a:lnTo>
                <a:lnTo>
                  <a:pt x="789250" y="28105"/>
                </a:lnTo>
                <a:lnTo>
                  <a:pt x="745268" y="16011"/>
                </a:lnTo>
                <a:lnTo>
                  <a:pt x="700019" y="7206"/>
                </a:lnTo>
                <a:lnTo>
                  <a:pt x="653638" y="1823"/>
                </a:lnTo>
                <a:lnTo>
                  <a:pt x="606259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>
              <a:lnSpc>
                <a:spcPct val="100000"/>
              </a:lnSpc>
            </a:pPr>
            <a:endParaRPr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19" y="517013"/>
            <a:ext cx="3436913" cy="2888305"/>
          </a:xfrm>
        </p:spPr>
        <p:txBody>
          <a:bodyPr anchor="ctr">
            <a:normAutofit/>
          </a:bodyPr>
          <a:lstStyle>
            <a:lvl1pPr algn="ctr"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6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CONFIDENTIAL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335" y="4767263"/>
            <a:ext cx="642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fld id="{416D7E52-1763-4CCB-8FE4-4836ED8836F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353" y="4784388"/>
            <a:ext cx="733697" cy="257017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 rot="20579719" flipH="1">
            <a:off x="4610860" y="413575"/>
            <a:ext cx="4810733" cy="4844464"/>
            <a:chOff x="0" y="1928057"/>
            <a:chExt cx="5804173" cy="5844867"/>
          </a:xfrm>
        </p:grpSpPr>
        <p:sp>
          <p:nvSpPr>
            <p:cNvPr id="19" name="object 17"/>
            <p:cNvSpPr/>
            <p:nvPr/>
          </p:nvSpPr>
          <p:spPr>
            <a:xfrm>
              <a:off x="0" y="6429898"/>
              <a:ext cx="1273810" cy="1343026"/>
            </a:xfrm>
            <a:custGeom>
              <a:avLst/>
              <a:gdLst/>
              <a:ahLst/>
              <a:cxnLst/>
              <a:rect l="l" t="t" r="r" b="b"/>
              <a:pathLst>
                <a:path w="1273810" h="1343025">
                  <a:moveTo>
                    <a:pt x="0" y="0"/>
                  </a:moveTo>
                  <a:lnTo>
                    <a:pt x="37644" y="49701"/>
                  </a:lnTo>
                  <a:lnTo>
                    <a:pt x="70803" y="92754"/>
                  </a:lnTo>
                  <a:lnTo>
                    <a:pt x="104434" y="135790"/>
                  </a:lnTo>
                  <a:lnTo>
                    <a:pt x="138535" y="178805"/>
                  </a:lnTo>
                  <a:lnTo>
                    <a:pt x="173102" y="221796"/>
                  </a:lnTo>
                  <a:lnTo>
                    <a:pt x="208132" y="264758"/>
                  </a:lnTo>
                  <a:lnTo>
                    <a:pt x="243621" y="307688"/>
                  </a:lnTo>
                  <a:lnTo>
                    <a:pt x="279566" y="350581"/>
                  </a:lnTo>
                  <a:lnTo>
                    <a:pt x="315964" y="393434"/>
                  </a:lnTo>
                  <a:lnTo>
                    <a:pt x="352811" y="436244"/>
                  </a:lnTo>
                  <a:lnTo>
                    <a:pt x="390105" y="479005"/>
                  </a:lnTo>
                  <a:lnTo>
                    <a:pt x="427842" y="521714"/>
                  </a:lnTo>
                  <a:lnTo>
                    <a:pt x="466018" y="564368"/>
                  </a:lnTo>
                  <a:lnTo>
                    <a:pt x="504631" y="606962"/>
                  </a:lnTo>
                  <a:lnTo>
                    <a:pt x="543523" y="649299"/>
                  </a:lnTo>
                  <a:lnTo>
                    <a:pt x="582634" y="691255"/>
                  </a:lnTo>
                  <a:lnTo>
                    <a:pt x="621959" y="732829"/>
                  </a:lnTo>
                  <a:lnTo>
                    <a:pt x="661490" y="774018"/>
                  </a:lnTo>
                  <a:lnTo>
                    <a:pt x="701223" y="814820"/>
                  </a:lnTo>
                  <a:lnTo>
                    <a:pt x="741151" y="855233"/>
                  </a:lnTo>
                  <a:lnTo>
                    <a:pt x="781269" y="895255"/>
                  </a:lnTo>
                  <a:lnTo>
                    <a:pt x="821572" y="934884"/>
                  </a:lnTo>
                  <a:lnTo>
                    <a:pt x="862052" y="974117"/>
                  </a:lnTo>
                  <a:lnTo>
                    <a:pt x="902705" y="1012954"/>
                  </a:lnTo>
                  <a:lnTo>
                    <a:pt x="943524" y="1051391"/>
                  </a:lnTo>
                  <a:lnTo>
                    <a:pt x="984504" y="1089426"/>
                  </a:lnTo>
                  <a:lnTo>
                    <a:pt x="1025640" y="1127059"/>
                  </a:lnTo>
                  <a:lnTo>
                    <a:pt x="1066924" y="1164285"/>
                  </a:lnTo>
                  <a:lnTo>
                    <a:pt x="1108351" y="1201105"/>
                  </a:lnTo>
                  <a:lnTo>
                    <a:pt x="1149916" y="1237514"/>
                  </a:lnTo>
                  <a:lnTo>
                    <a:pt x="1191613" y="1273512"/>
                  </a:lnTo>
                  <a:lnTo>
                    <a:pt x="1233436" y="1309096"/>
                  </a:lnTo>
                  <a:lnTo>
                    <a:pt x="1273277" y="1342502"/>
                  </a:lnTo>
                </a:path>
              </a:pathLst>
            </a:custGeom>
            <a:ln w="209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18"/>
            <p:cNvSpPr/>
            <p:nvPr/>
          </p:nvSpPr>
          <p:spPr>
            <a:xfrm>
              <a:off x="2249224" y="5846505"/>
              <a:ext cx="3368040" cy="1925955"/>
            </a:xfrm>
            <a:custGeom>
              <a:avLst/>
              <a:gdLst/>
              <a:ahLst/>
              <a:cxnLst/>
              <a:rect l="l" t="t" r="r" b="b"/>
              <a:pathLst>
                <a:path w="3368040" h="1925954">
                  <a:moveTo>
                    <a:pt x="3367692" y="1925895"/>
                  </a:moveTo>
                  <a:lnTo>
                    <a:pt x="0" y="0"/>
                  </a:lnTo>
                  <a:lnTo>
                    <a:pt x="792851" y="1925895"/>
                  </a:lnTo>
                </a:path>
              </a:pathLst>
            </a:custGeom>
            <a:ln w="209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0"/>
            <p:cNvSpPr/>
            <p:nvPr/>
          </p:nvSpPr>
          <p:spPr>
            <a:xfrm>
              <a:off x="817519" y="2396794"/>
              <a:ext cx="4986654" cy="5375911"/>
            </a:xfrm>
            <a:custGeom>
              <a:avLst/>
              <a:gdLst/>
              <a:ahLst/>
              <a:cxnLst/>
              <a:rect l="l" t="t" r="r" b="b"/>
              <a:pathLst>
                <a:path w="4986655" h="5375909">
                  <a:moveTo>
                    <a:pt x="4986036" y="5375604"/>
                  </a:moveTo>
                  <a:lnTo>
                    <a:pt x="4568252" y="4305511"/>
                  </a:lnTo>
                  <a:lnTo>
                    <a:pt x="4552619" y="4263350"/>
                  </a:lnTo>
                  <a:lnTo>
                    <a:pt x="4536436" y="4221032"/>
                  </a:lnTo>
                  <a:lnTo>
                    <a:pt x="4519705" y="4178562"/>
                  </a:lnTo>
                  <a:lnTo>
                    <a:pt x="4502426" y="4135945"/>
                  </a:lnTo>
                  <a:lnTo>
                    <a:pt x="4484601" y="4093187"/>
                  </a:lnTo>
                  <a:lnTo>
                    <a:pt x="4466230" y="4050295"/>
                  </a:lnTo>
                  <a:lnTo>
                    <a:pt x="4447313" y="4007272"/>
                  </a:lnTo>
                  <a:lnTo>
                    <a:pt x="4427853" y="3964127"/>
                  </a:lnTo>
                  <a:lnTo>
                    <a:pt x="4407849" y="3920863"/>
                  </a:lnTo>
                  <a:lnTo>
                    <a:pt x="4387303" y="3877486"/>
                  </a:lnTo>
                  <a:lnTo>
                    <a:pt x="4366215" y="3834003"/>
                  </a:lnTo>
                  <a:lnTo>
                    <a:pt x="4344587" y="3790419"/>
                  </a:lnTo>
                  <a:lnTo>
                    <a:pt x="4322419" y="3746740"/>
                  </a:lnTo>
                  <a:lnTo>
                    <a:pt x="4299712" y="3702971"/>
                  </a:lnTo>
                  <a:lnTo>
                    <a:pt x="4276467" y="3659118"/>
                  </a:lnTo>
                  <a:lnTo>
                    <a:pt x="4252685" y="3615187"/>
                  </a:lnTo>
                  <a:lnTo>
                    <a:pt x="4228367" y="3571184"/>
                  </a:lnTo>
                  <a:lnTo>
                    <a:pt x="4203513" y="3527113"/>
                  </a:lnTo>
                  <a:lnTo>
                    <a:pt x="4178125" y="3482982"/>
                  </a:lnTo>
                  <a:lnTo>
                    <a:pt x="4152203" y="3438795"/>
                  </a:lnTo>
                  <a:lnTo>
                    <a:pt x="4125748" y="3394558"/>
                  </a:lnTo>
                  <a:lnTo>
                    <a:pt x="4098761" y="3350277"/>
                  </a:lnTo>
                  <a:lnTo>
                    <a:pt x="4071243" y="3305957"/>
                  </a:lnTo>
                  <a:lnTo>
                    <a:pt x="4043196" y="3261605"/>
                  </a:lnTo>
                  <a:lnTo>
                    <a:pt x="4014618" y="3217226"/>
                  </a:lnTo>
                  <a:lnTo>
                    <a:pt x="3985513" y="3172826"/>
                  </a:lnTo>
                  <a:lnTo>
                    <a:pt x="3955879" y="3128410"/>
                  </a:lnTo>
                  <a:lnTo>
                    <a:pt x="3925719" y="3083983"/>
                  </a:lnTo>
                  <a:lnTo>
                    <a:pt x="3895034" y="3039553"/>
                  </a:lnTo>
                  <a:lnTo>
                    <a:pt x="3863823" y="2995124"/>
                  </a:lnTo>
                  <a:lnTo>
                    <a:pt x="3832088" y="2950702"/>
                  </a:lnTo>
                  <a:lnTo>
                    <a:pt x="3799830" y="2906293"/>
                  </a:lnTo>
                  <a:lnTo>
                    <a:pt x="3767049" y="2861902"/>
                  </a:lnTo>
                  <a:lnTo>
                    <a:pt x="3733748" y="2817536"/>
                  </a:lnTo>
                  <a:lnTo>
                    <a:pt x="3699925" y="2773199"/>
                  </a:lnTo>
                  <a:lnTo>
                    <a:pt x="3665583" y="2728898"/>
                  </a:lnTo>
                  <a:lnTo>
                    <a:pt x="3630722" y="2684638"/>
                  </a:lnTo>
                  <a:lnTo>
                    <a:pt x="3595343" y="2640425"/>
                  </a:lnTo>
                  <a:lnTo>
                    <a:pt x="3559446" y="2596265"/>
                  </a:lnTo>
                  <a:lnTo>
                    <a:pt x="3523034" y="2552163"/>
                  </a:lnTo>
                  <a:lnTo>
                    <a:pt x="3486106" y="2508125"/>
                  </a:lnTo>
                  <a:lnTo>
                    <a:pt x="3448664" y="2464157"/>
                  </a:lnTo>
                  <a:lnTo>
                    <a:pt x="3410708" y="2420263"/>
                  </a:lnTo>
                  <a:lnTo>
                    <a:pt x="3372239" y="2376451"/>
                  </a:lnTo>
                  <a:lnTo>
                    <a:pt x="3333259" y="2332726"/>
                  </a:lnTo>
                  <a:lnTo>
                    <a:pt x="3293767" y="2289093"/>
                  </a:lnTo>
                  <a:lnTo>
                    <a:pt x="3254831" y="2246675"/>
                  </a:lnTo>
                  <a:lnTo>
                    <a:pt x="3215731" y="2204599"/>
                  </a:lnTo>
                  <a:lnTo>
                    <a:pt x="3176471" y="2162869"/>
                  </a:lnTo>
                  <a:lnTo>
                    <a:pt x="3137054" y="2121489"/>
                  </a:lnTo>
                  <a:lnTo>
                    <a:pt x="3097483" y="2080463"/>
                  </a:lnTo>
                  <a:lnTo>
                    <a:pt x="3057761" y="2039795"/>
                  </a:lnTo>
                  <a:lnTo>
                    <a:pt x="3017892" y="1999488"/>
                  </a:lnTo>
                  <a:lnTo>
                    <a:pt x="2977877" y="1959548"/>
                  </a:lnTo>
                  <a:lnTo>
                    <a:pt x="2937721" y="1919977"/>
                  </a:lnTo>
                  <a:lnTo>
                    <a:pt x="2897427" y="1880780"/>
                  </a:lnTo>
                  <a:lnTo>
                    <a:pt x="2856998" y="1841961"/>
                  </a:lnTo>
                  <a:lnTo>
                    <a:pt x="2816436" y="1803523"/>
                  </a:lnTo>
                  <a:lnTo>
                    <a:pt x="2775745" y="1765471"/>
                  </a:lnTo>
                  <a:lnTo>
                    <a:pt x="2734929" y="1727809"/>
                  </a:lnTo>
                  <a:lnTo>
                    <a:pt x="2693989" y="1690540"/>
                  </a:lnTo>
                  <a:lnTo>
                    <a:pt x="2652930" y="1653669"/>
                  </a:lnTo>
                  <a:lnTo>
                    <a:pt x="2611754" y="1617199"/>
                  </a:lnTo>
                  <a:lnTo>
                    <a:pt x="2570465" y="1581135"/>
                  </a:lnTo>
                  <a:lnTo>
                    <a:pt x="2529066" y="1545480"/>
                  </a:lnTo>
                  <a:lnTo>
                    <a:pt x="2487559" y="1510238"/>
                  </a:lnTo>
                  <a:lnTo>
                    <a:pt x="2445948" y="1475413"/>
                  </a:lnTo>
                  <a:lnTo>
                    <a:pt x="2404236" y="1441010"/>
                  </a:lnTo>
                  <a:lnTo>
                    <a:pt x="2362427" y="1407032"/>
                  </a:lnTo>
                  <a:lnTo>
                    <a:pt x="2320522" y="1373484"/>
                  </a:lnTo>
                  <a:lnTo>
                    <a:pt x="2278527" y="1340368"/>
                  </a:lnTo>
                  <a:lnTo>
                    <a:pt x="2236442" y="1307690"/>
                  </a:lnTo>
                  <a:lnTo>
                    <a:pt x="2194272" y="1275452"/>
                  </a:lnTo>
                  <a:lnTo>
                    <a:pt x="2152020" y="1243660"/>
                  </a:lnTo>
                  <a:lnTo>
                    <a:pt x="2109689" y="1212317"/>
                  </a:lnTo>
                  <a:lnTo>
                    <a:pt x="2067282" y="1181426"/>
                  </a:lnTo>
                  <a:lnTo>
                    <a:pt x="2024802" y="1150993"/>
                  </a:lnTo>
                  <a:lnTo>
                    <a:pt x="1982252" y="1121020"/>
                  </a:lnTo>
                  <a:lnTo>
                    <a:pt x="1939636" y="1091512"/>
                  </a:lnTo>
                  <a:lnTo>
                    <a:pt x="1896956" y="1062473"/>
                  </a:lnTo>
                  <a:lnTo>
                    <a:pt x="1854216" y="1033907"/>
                  </a:lnTo>
                  <a:lnTo>
                    <a:pt x="1811418" y="1005817"/>
                  </a:lnTo>
                  <a:lnTo>
                    <a:pt x="1768566" y="978208"/>
                  </a:lnTo>
                  <a:lnTo>
                    <a:pt x="1725663" y="951084"/>
                  </a:lnTo>
                  <a:lnTo>
                    <a:pt x="1682712" y="924448"/>
                  </a:lnTo>
                  <a:lnTo>
                    <a:pt x="1639717" y="898305"/>
                  </a:lnTo>
                  <a:lnTo>
                    <a:pt x="1596680" y="872658"/>
                  </a:lnTo>
                  <a:lnTo>
                    <a:pt x="1553604" y="847512"/>
                  </a:lnTo>
                  <a:lnTo>
                    <a:pt x="1510493" y="822870"/>
                  </a:lnTo>
                  <a:lnTo>
                    <a:pt x="0" y="0"/>
                  </a:lnTo>
                </a:path>
              </a:pathLst>
            </a:custGeom>
            <a:ln w="209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1"/>
            <p:cNvSpPr/>
            <p:nvPr/>
          </p:nvSpPr>
          <p:spPr>
            <a:xfrm>
              <a:off x="0" y="1928057"/>
              <a:ext cx="2249170" cy="3916679"/>
            </a:xfrm>
            <a:custGeom>
              <a:avLst/>
              <a:gdLst/>
              <a:ahLst/>
              <a:cxnLst/>
              <a:rect l="l" t="t" r="r" b="b"/>
              <a:pathLst>
                <a:path w="2249170" h="3916679">
                  <a:moveTo>
                    <a:pt x="2249125" y="3916297"/>
                  </a:moveTo>
                  <a:lnTo>
                    <a:pt x="842832" y="478480"/>
                  </a:lnTo>
                  <a:lnTo>
                    <a:pt x="0" y="0"/>
                  </a:lnTo>
                </a:path>
              </a:pathLst>
            </a:custGeom>
            <a:ln w="208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2"/>
            <p:cNvSpPr/>
            <p:nvPr/>
          </p:nvSpPr>
          <p:spPr>
            <a:xfrm>
              <a:off x="0" y="4549874"/>
              <a:ext cx="2249170" cy="1306195"/>
            </a:xfrm>
            <a:custGeom>
              <a:avLst/>
              <a:gdLst/>
              <a:ahLst/>
              <a:cxnLst/>
              <a:rect l="l" t="t" r="r" b="b"/>
              <a:pathLst>
                <a:path w="2249170" h="1306195">
                  <a:moveTo>
                    <a:pt x="0" y="0"/>
                  </a:moveTo>
                  <a:lnTo>
                    <a:pt x="2249125" y="1305880"/>
                  </a:lnTo>
                </a:path>
              </a:pathLst>
            </a:custGeom>
            <a:ln w="20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9663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pening Slide/Buffer_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55579" y="538264"/>
            <a:ext cx="4181272" cy="2334157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55579" y="3076943"/>
            <a:ext cx="4194242" cy="124182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443050" y="0"/>
            <a:ext cx="3700950" cy="5143500"/>
            <a:chOff x="4408516" y="4975605"/>
            <a:chExt cx="1928784" cy="2416175"/>
          </a:xfrm>
        </p:grpSpPr>
        <p:sp>
          <p:nvSpPr>
            <p:cNvPr id="21" name="object 15"/>
            <p:cNvSpPr/>
            <p:nvPr/>
          </p:nvSpPr>
          <p:spPr>
            <a:xfrm>
              <a:off x="4637672" y="4975605"/>
              <a:ext cx="1102995" cy="1446530"/>
            </a:xfrm>
            <a:custGeom>
              <a:avLst/>
              <a:gdLst/>
              <a:ahLst/>
              <a:cxnLst/>
              <a:rect l="l" t="t" r="r" b="b"/>
              <a:pathLst>
                <a:path w="1102995" h="1446529">
                  <a:moveTo>
                    <a:pt x="0" y="0"/>
                  </a:moveTo>
                  <a:lnTo>
                    <a:pt x="1102727" y="1446341"/>
                  </a:lnTo>
                  <a:lnTo>
                    <a:pt x="1102727" y="0"/>
                  </a:lnTo>
                </a:path>
              </a:pathLst>
            </a:custGeom>
            <a:ln w="12700">
              <a:solidFill>
                <a:srgbClr val="BAD73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6"/>
            <p:cNvSpPr/>
            <p:nvPr/>
          </p:nvSpPr>
          <p:spPr>
            <a:xfrm>
              <a:off x="4639301" y="4975605"/>
              <a:ext cx="1119505" cy="1472565"/>
            </a:xfrm>
            <a:custGeom>
              <a:avLst/>
              <a:gdLst/>
              <a:ahLst/>
              <a:cxnLst/>
              <a:rect l="l" t="t" r="r" b="b"/>
              <a:pathLst>
                <a:path w="1119504" h="1472564">
                  <a:moveTo>
                    <a:pt x="1119271" y="147210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AA8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17"/>
            <p:cNvSpPr/>
            <p:nvPr/>
          </p:nvSpPr>
          <p:spPr>
            <a:xfrm>
              <a:off x="4408516" y="4975605"/>
              <a:ext cx="438784" cy="2416175"/>
            </a:xfrm>
            <a:custGeom>
              <a:avLst/>
              <a:gdLst/>
              <a:ahLst/>
              <a:cxnLst/>
              <a:rect l="l" t="t" r="r" b="b"/>
              <a:pathLst>
                <a:path w="438785" h="2416175">
                  <a:moveTo>
                    <a:pt x="0" y="0"/>
                  </a:moveTo>
                  <a:lnTo>
                    <a:pt x="2407" y="506183"/>
                  </a:lnTo>
                  <a:lnTo>
                    <a:pt x="1227" y="551037"/>
                  </a:lnTo>
                  <a:lnTo>
                    <a:pt x="694" y="596358"/>
                  </a:lnTo>
                  <a:lnTo>
                    <a:pt x="809" y="642133"/>
                  </a:lnTo>
                  <a:lnTo>
                    <a:pt x="1578" y="688345"/>
                  </a:lnTo>
                  <a:lnTo>
                    <a:pt x="3003" y="734979"/>
                  </a:lnTo>
                  <a:lnTo>
                    <a:pt x="5087" y="782019"/>
                  </a:lnTo>
                  <a:lnTo>
                    <a:pt x="7833" y="829451"/>
                  </a:lnTo>
                  <a:lnTo>
                    <a:pt x="11244" y="877259"/>
                  </a:lnTo>
                  <a:lnTo>
                    <a:pt x="15324" y="925426"/>
                  </a:lnTo>
                  <a:lnTo>
                    <a:pt x="20076" y="973938"/>
                  </a:lnTo>
                  <a:lnTo>
                    <a:pt x="25504" y="1022779"/>
                  </a:lnTo>
                  <a:lnTo>
                    <a:pt x="31609" y="1071934"/>
                  </a:lnTo>
                  <a:lnTo>
                    <a:pt x="38395" y="1121388"/>
                  </a:lnTo>
                  <a:lnTo>
                    <a:pt x="45867" y="1171124"/>
                  </a:lnTo>
                  <a:lnTo>
                    <a:pt x="54026" y="1221127"/>
                  </a:lnTo>
                  <a:lnTo>
                    <a:pt x="62876" y="1271382"/>
                  </a:lnTo>
                  <a:lnTo>
                    <a:pt x="72420" y="1321873"/>
                  </a:lnTo>
                  <a:lnTo>
                    <a:pt x="82661" y="1372586"/>
                  </a:lnTo>
                  <a:lnTo>
                    <a:pt x="93603" y="1423503"/>
                  </a:lnTo>
                  <a:lnTo>
                    <a:pt x="105248" y="1474611"/>
                  </a:lnTo>
                  <a:lnTo>
                    <a:pt x="117600" y="1525893"/>
                  </a:lnTo>
                  <a:lnTo>
                    <a:pt x="130663" y="1577334"/>
                  </a:lnTo>
                  <a:lnTo>
                    <a:pt x="144438" y="1628918"/>
                  </a:lnTo>
                  <a:lnTo>
                    <a:pt x="158930" y="1680631"/>
                  </a:lnTo>
                  <a:lnTo>
                    <a:pt x="174141" y="1732456"/>
                  </a:lnTo>
                  <a:lnTo>
                    <a:pt x="190075" y="1784378"/>
                  </a:lnTo>
                  <a:lnTo>
                    <a:pt x="206735" y="1836382"/>
                  </a:lnTo>
                  <a:lnTo>
                    <a:pt x="224124" y="1888451"/>
                  </a:lnTo>
                  <a:lnTo>
                    <a:pt x="242524" y="1941493"/>
                  </a:lnTo>
                  <a:lnTo>
                    <a:pt x="261365" y="1994003"/>
                  </a:lnTo>
                  <a:lnTo>
                    <a:pt x="280642" y="2045968"/>
                  </a:lnTo>
                  <a:lnTo>
                    <a:pt x="300353" y="2097373"/>
                  </a:lnTo>
                  <a:lnTo>
                    <a:pt x="320494" y="2148205"/>
                  </a:lnTo>
                  <a:lnTo>
                    <a:pt x="341060" y="2198448"/>
                  </a:lnTo>
                  <a:lnTo>
                    <a:pt x="362048" y="2248089"/>
                  </a:lnTo>
                  <a:lnTo>
                    <a:pt x="383454" y="2297113"/>
                  </a:lnTo>
                  <a:lnTo>
                    <a:pt x="405275" y="2345507"/>
                  </a:lnTo>
                  <a:lnTo>
                    <a:pt x="427507" y="2393255"/>
                  </a:lnTo>
                  <a:lnTo>
                    <a:pt x="438343" y="2415794"/>
                  </a:lnTo>
                </a:path>
              </a:pathLst>
            </a:custGeom>
            <a:ln w="12700">
              <a:solidFill>
                <a:srgbClr val="00AA8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18"/>
            <p:cNvSpPr/>
            <p:nvPr/>
          </p:nvSpPr>
          <p:spPr>
            <a:xfrm>
              <a:off x="5740400" y="6426198"/>
              <a:ext cx="5715" cy="965200"/>
            </a:xfrm>
            <a:custGeom>
              <a:avLst/>
              <a:gdLst/>
              <a:ahLst/>
              <a:cxnLst/>
              <a:rect l="l" t="t" r="r" b="b"/>
              <a:pathLst>
                <a:path w="5714" h="965200">
                  <a:moveTo>
                    <a:pt x="0" y="0"/>
                  </a:moveTo>
                  <a:lnTo>
                    <a:pt x="5439" y="965201"/>
                  </a:lnTo>
                </a:path>
              </a:pathLst>
            </a:custGeom>
            <a:ln w="12699">
              <a:solidFill>
                <a:srgbClr val="00587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19"/>
            <p:cNvSpPr/>
            <p:nvPr/>
          </p:nvSpPr>
          <p:spPr>
            <a:xfrm>
              <a:off x="5740400" y="6426198"/>
              <a:ext cx="596900" cy="782955"/>
            </a:xfrm>
            <a:custGeom>
              <a:avLst/>
              <a:gdLst/>
              <a:ahLst/>
              <a:cxnLst/>
              <a:rect l="l" t="t" r="r" b="b"/>
              <a:pathLst>
                <a:path w="596900" h="782954">
                  <a:moveTo>
                    <a:pt x="596900" y="7828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587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567267" y="2914224"/>
            <a:ext cx="4082554" cy="0"/>
          </a:xfrm>
          <a:prstGeom prst="line">
            <a:avLst/>
          </a:prstGeom>
          <a:ln w="95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79" y="4785805"/>
            <a:ext cx="729651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3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+ Round Pic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6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CONFIDENTIAL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335" y="4767263"/>
            <a:ext cx="642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fld id="{416D7E52-1763-4CCB-8FE4-4836ED8836F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353" y="4784388"/>
            <a:ext cx="733697" cy="257017"/>
          </a:xfrm>
          <a:prstGeom prst="rect">
            <a:avLst/>
          </a:prstGeom>
        </p:spPr>
      </p:pic>
      <p:sp>
        <p:nvSpPr>
          <p:cNvPr id="17" name="object 12"/>
          <p:cNvSpPr/>
          <p:nvPr userDrawn="1"/>
        </p:nvSpPr>
        <p:spPr>
          <a:xfrm>
            <a:off x="606804" y="342965"/>
            <a:ext cx="3173958" cy="3173958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606259" y="0"/>
                </a:moveTo>
                <a:lnTo>
                  <a:pt x="558881" y="1823"/>
                </a:lnTo>
                <a:lnTo>
                  <a:pt x="512500" y="7206"/>
                </a:lnTo>
                <a:lnTo>
                  <a:pt x="467251" y="16011"/>
                </a:lnTo>
                <a:lnTo>
                  <a:pt x="423269" y="28105"/>
                </a:lnTo>
                <a:lnTo>
                  <a:pt x="380688" y="43352"/>
                </a:lnTo>
                <a:lnTo>
                  <a:pt x="339644" y="61619"/>
                </a:lnTo>
                <a:lnTo>
                  <a:pt x="300271" y="82770"/>
                </a:lnTo>
                <a:lnTo>
                  <a:pt x="262704" y="106671"/>
                </a:lnTo>
                <a:lnTo>
                  <a:pt x="227077" y="133186"/>
                </a:lnTo>
                <a:lnTo>
                  <a:pt x="193526" y="162181"/>
                </a:lnTo>
                <a:lnTo>
                  <a:pt x="162185" y="193521"/>
                </a:lnTo>
                <a:lnTo>
                  <a:pt x="133190" y="227072"/>
                </a:lnTo>
                <a:lnTo>
                  <a:pt x="106674" y="262698"/>
                </a:lnTo>
                <a:lnTo>
                  <a:pt x="82773" y="300265"/>
                </a:lnTo>
                <a:lnTo>
                  <a:pt x="61621" y="339638"/>
                </a:lnTo>
                <a:lnTo>
                  <a:pt x="43354" y="380683"/>
                </a:lnTo>
                <a:lnTo>
                  <a:pt x="28106" y="423264"/>
                </a:lnTo>
                <a:lnTo>
                  <a:pt x="16012" y="467247"/>
                </a:lnTo>
                <a:lnTo>
                  <a:pt x="7206" y="512497"/>
                </a:lnTo>
                <a:lnTo>
                  <a:pt x="1824" y="558880"/>
                </a:lnTo>
                <a:lnTo>
                  <a:pt x="0" y="606259"/>
                </a:lnTo>
                <a:lnTo>
                  <a:pt x="1824" y="653638"/>
                </a:lnTo>
                <a:lnTo>
                  <a:pt x="7206" y="700019"/>
                </a:lnTo>
                <a:lnTo>
                  <a:pt x="16012" y="745268"/>
                </a:lnTo>
                <a:lnTo>
                  <a:pt x="28106" y="789250"/>
                </a:lnTo>
                <a:lnTo>
                  <a:pt x="43354" y="831830"/>
                </a:lnTo>
                <a:lnTo>
                  <a:pt x="61621" y="872875"/>
                </a:lnTo>
                <a:lnTo>
                  <a:pt x="82773" y="912248"/>
                </a:lnTo>
                <a:lnTo>
                  <a:pt x="106674" y="949815"/>
                </a:lnTo>
                <a:lnTo>
                  <a:pt x="133190" y="985442"/>
                </a:lnTo>
                <a:lnTo>
                  <a:pt x="162185" y="1018993"/>
                </a:lnTo>
                <a:lnTo>
                  <a:pt x="193526" y="1050334"/>
                </a:lnTo>
                <a:lnTo>
                  <a:pt x="227077" y="1079329"/>
                </a:lnTo>
                <a:lnTo>
                  <a:pt x="262704" y="1105845"/>
                </a:lnTo>
                <a:lnTo>
                  <a:pt x="300271" y="1129746"/>
                </a:lnTo>
                <a:lnTo>
                  <a:pt x="339644" y="1150897"/>
                </a:lnTo>
                <a:lnTo>
                  <a:pt x="380688" y="1169165"/>
                </a:lnTo>
                <a:lnTo>
                  <a:pt x="423269" y="1184413"/>
                </a:lnTo>
                <a:lnTo>
                  <a:pt x="467251" y="1196507"/>
                </a:lnTo>
                <a:lnTo>
                  <a:pt x="512500" y="1205313"/>
                </a:lnTo>
                <a:lnTo>
                  <a:pt x="558881" y="1210695"/>
                </a:lnTo>
                <a:lnTo>
                  <a:pt x="606259" y="1212519"/>
                </a:lnTo>
                <a:lnTo>
                  <a:pt x="653638" y="1210695"/>
                </a:lnTo>
                <a:lnTo>
                  <a:pt x="700019" y="1205313"/>
                </a:lnTo>
                <a:lnTo>
                  <a:pt x="745268" y="1196507"/>
                </a:lnTo>
                <a:lnTo>
                  <a:pt x="789250" y="1184413"/>
                </a:lnTo>
                <a:lnTo>
                  <a:pt x="831830" y="1169165"/>
                </a:lnTo>
                <a:lnTo>
                  <a:pt x="872875" y="1150897"/>
                </a:lnTo>
                <a:lnTo>
                  <a:pt x="912248" y="1129746"/>
                </a:lnTo>
                <a:lnTo>
                  <a:pt x="949815" y="1105845"/>
                </a:lnTo>
                <a:lnTo>
                  <a:pt x="985442" y="1079329"/>
                </a:lnTo>
                <a:lnTo>
                  <a:pt x="1018993" y="1050334"/>
                </a:lnTo>
                <a:lnTo>
                  <a:pt x="1050334" y="1018993"/>
                </a:lnTo>
                <a:lnTo>
                  <a:pt x="1079329" y="985442"/>
                </a:lnTo>
                <a:lnTo>
                  <a:pt x="1105845" y="949815"/>
                </a:lnTo>
                <a:lnTo>
                  <a:pt x="1129746" y="912248"/>
                </a:lnTo>
                <a:lnTo>
                  <a:pt x="1150897" y="872875"/>
                </a:lnTo>
                <a:lnTo>
                  <a:pt x="1169165" y="831830"/>
                </a:lnTo>
                <a:lnTo>
                  <a:pt x="1184413" y="789250"/>
                </a:lnTo>
                <a:lnTo>
                  <a:pt x="1196507" y="745268"/>
                </a:lnTo>
                <a:lnTo>
                  <a:pt x="1205313" y="700019"/>
                </a:lnTo>
                <a:lnTo>
                  <a:pt x="1210695" y="653638"/>
                </a:lnTo>
                <a:lnTo>
                  <a:pt x="1212519" y="606259"/>
                </a:lnTo>
                <a:lnTo>
                  <a:pt x="1210695" y="558880"/>
                </a:lnTo>
                <a:lnTo>
                  <a:pt x="1205313" y="512497"/>
                </a:lnTo>
                <a:lnTo>
                  <a:pt x="1196507" y="467247"/>
                </a:lnTo>
                <a:lnTo>
                  <a:pt x="1184413" y="423264"/>
                </a:lnTo>
                <a:lnTo>
                  <a:pt x="1169165" y="380683"/>
                </a:lnTo>
                <a:lnTo>
                  <a:pt x="1150897" y="339638"/>
                </a:lnTo>
                <a:lnTo>
                  <a:pt x="1129746" y="300265"/>
                </a:lnTo>
                <a:lnTo>
                  <a:pt x="1105845" y="262698"/>
                </a:lnTo>
                <a:lnTo>
                  <a:pt x="1079329" y="227072"/>
                </a:lnTo>
                <a:lnTo>
                  <a:pt x="1050334" y="193521"/>
                </a:lnTo>
                <a:lnTo>
                  <a:pt x="1018993" y="162181"/>
                </a:lnTo>
                <a:lnTo>
                  <a:pt x="985442" y="133186"/>
                </a:lnTo>
                <a:lnTo>
                  <a:pt x="949815" y="106671"/>
                </a:lnTo>
                <a:lnTo>
                  <a:pt x="912248" y="82770"/>
                </a:lnTo>
                <a:lnTo>
                  <a:pt x="872875" y="61619"/>
                </a:lnTo>
                <a:lnTo>
                  <a:pt x="831830" y="43352"/>
                </a:lnTo>
                <a:lnTo>
                  <a:pt x="789250" y="28105"/>
                </a:lnTo>
                <a:lnTo>
                  <a:pt x="745268" y="16011"/>
                </a:lnTo>
                <a:lnTo>
                  <a:pt x="700019" y="7206"/>
                </a:lnTo>
                <a:lnTo>
                  <a:pt x="653638" y="1823"/>
                </a:lnTo>
                <a:lnTo>
                  <a:pt x="606259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>
              <a:lnSpc>
                <a:spcPct val="100000"/>
              </a:lnSpc>
            </a:pPr>
            <a:endParaRPr sz="48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66219" y="517013"/>
            <a:ext cx="3436913" cy="2888305"/>
          </a:xfrm>
        </p:spPr>
        <p:txBody>
          <a:bodyPr anchor="ctr">
            <a:normAutofit/>
          </a:bodyPr>
          <a:lstStyle>
            <a:lvl1pPr algn="ctr">
              <a:defRPr sz="33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 rot="20579719" flipH="1">
            <a:off x="4610860" y="413575"/>
            <a:ext cx="4810733" cy="4844464"/>
            <a:chOff x="0" y="1928057"/>
            <a:chExt cx="5804173" cy="5844867"/>
          </a:xfrm>
        </p:grpSpPr>
        <p:sp>
          <p:nvSpPr>
            <p:cNvPr id="20" name="object 17"/>
            <p:cNvSpPr/>
            <p:nvPr/>
          </p:nvSpPr>
          <p:spPr>
            <a:xfrm>
              <a:off x="0" y="6429898"/>
              <a:ext cx="1273810" cy="1343026"/>
            </a:xfrm>
            <a:custGeom>
              <a:avLst/>
              <a:gdLst/>
              <a:ahLst/>
              <a:cxnLst/>
              <a:rect l="l" t="t" r="r" b="b"/>
              <a:pathLst>
                <a:path w="1273810" h="1343025">
                  <a:moveTo>
                    <a:pt x="0" y="0"/>
                  </a:moveTo>
                  <a:lnTo>
                    <a:pt x="37644" y="49701"/>
                  </a:lnTo>
                  <a:lnTo>
                    <a:pt x="70803" y="92754"/>
                  </a:lnTo>
                  <a:lnTo>
                    <a:pt x="104434" y="135790"/>
                  </a:lnTo>
                  <a:lnTo>
                    <a:pt x="138535" y="178805"/>
                  </a:lnTo>
                  <a:lnTo>
                    <a:pt x="173102" y="221796"/>
                  </a:lnTo>
                  <a:lnTo>
                    <a:pt x="208132" y="264758"/>
                  </a:lnTo>
                  <a:lnTo>
                    <a:pt x="243621" y="307688"/>
                  </a:lnTo>
                  <a:lnTo>
                    <a:pt x="279566" y="350581"/>
                  </a:lnTo>
                  <a:lnTo>
                    <a:pt x="315964" y="393434"/>
                  </a:lnTo>
                  <a:lnTo>
                    <a:pt x="352811" y="436244"/>
                  </a:lnTo>
                  <a:lnTo>
                    <a:pt x="390105" y="479005"/>
                  </a:lnTo>
                  <a:lnTo>
                    <a:pt x="427842" y="521714"/>
                  </a:lnTo>
                  <a:lnTo>
                    <a:pt x="466018" y="564368"/>
                  </a:lnTo>
                  <a:lnTo>
                    <a:pt x="504631" y="606962"/>
                  </a:lnTo>
                  <a:lnTo>
                    <a:pt x="543523" y="649299"/>
                  </a:lnTo>
                  <a:lnTo>
                    <a:pt x="582634" y="691255"/>
                  </a:lnTo>
                  <a:lnTo>
                    <a:pt x="621959" y="732829"/>
                  </a:lnTo>
                  <a:lnTo>
                    <a:pt x="661490" y="774018"/>
                  </a:lnTo>
                  <a:lnTo>
                    <a:pt x="701223" y="814820"/>
                  </a:lnTo>
                  <a:lnTo>
                    <a:pt x="741151" y="855233"/>
                  </a:lnTo>
                  <a:lnTo>
                    <a:pt x="781269" y="895255"/>
                  </a:lnTo>
                  <a:lnTo>
                    <a:pt x="821572" y="934884"/>
                  </a:lnTo>
                  <a:lnTo>
                    <a:pt x="862052" y="974117"/>
                  </a:lnTo>
                  <a:lnTo>
                    <a:pt x="902705" y="1012954"/>
                  </a:lnTo>
                  <a:lnTo>
                    <a:pt x="943524" y="1051391"/>
                  </a:lnTo>
                  <a:lnTo>
                    <a:pt x="984504" y="1089426"/>
                  </a:lnTo>
                  <a:lnTo>
                    <a:pt x="1025640" y="1127059"/>
                  </a:lnTo>
                  <a:lnTo>
                    <a:pt x="1066924" y="1164285"/>
                  </a:lnTo>
                  <a:lnTo>
                    <a:pt x="1108351" y="1201105"/>
                  </a:lnTo>
                  <a:lnTo>
                    <a:pt x="1149916" y="1237514"/>
                  </a:lnTo>
                  <a:lnTo>
                    <a:pt x="1191613" y="1273512"/>
                  </a:lnTo>
                  <a:lnTo>
                    <a:pt x="1233436" y="1309096"/>
                  </a:lnTo>
                  <a:lnTo>
                    <a:pt x="1273277" y="1342502"/>
                  </a:lnTo>
                </a:path>
              </a:pathLst>
            </a:custGeom>
            <a:ln w="209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18"/>
            <p:cNvSpPr/>
            <p:nvPr/>
          </p:nvSpPr>
          <p:spPr>
            <a:xfrm>
              <a:off x="2249224" y="5846505"/>
              <a:ext cx="3368040" cy="1925955"/>
            </a:xfrm>
            <a:custGeom>
              <a:avLst/>
              <a:gdLst/>
              <a:ahLst/>
              <a:cxnLst/>
              <a:rect l="l" t="t" r="r" b="b"/>
              <a:pathLst>
                <a:path w="3368040" h="1925954">
                  <a:moveTo>
                    <a:pt x="3367692" y="1925895"/>
                  </a:moveTo>
                  <a:lnTo>
                    <a:pt x="0" y="0"/>
                  </a:lnTo>
                  <a:lnTo>
                    <a:pt x="792851" y="1925895"/>
                  </a:lnTo>
                </a:path>
              </a:pathLst>
            </a:custGeom>
            <a:ln w="209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0"/>
            <p:cNvSpPr/>
            <p:nvPr/>
          </p:nvSpPr>
          <p:spPr>
            <a:xfrm>
              <a:off x="817519" y="2396794"/>
              <a:ext cx="4986654" cy="5375911"/>
            </a:xfrm>
            <a:custGeom>
              <a:avLst/>
              <a:gdLst/>
              <a:ahLst/>
              <a:cxnLst/>
              <a:rect l="l" t="t" r="r" b="b"/>
              <a:pathLst>
                <a:path w="4986655" h="5375909">
                  <a:moveTo>
                    <a:pt x="4986036" y="5375604"/>
                  </a:moveTo>
                  <a:lnTo>
                    <a:pt x="4568252" y="4305511"/>
                  </a:lnTo>
                  <a:lnTo>
                    <a:pt x="4552619" y="4263350"/>
                  </a:lnTo>
                  <a:lnTo>
                    <a:pt x="4536436" y="4221032"/>
                  </a:lnTo>
                  <a:lnTo>
                    <a:pt x="4519705" y="4178562"/>
                  </a:lnTo>
                  <a:lnTo>
                    <a:pt x="4502426" y="4135945"/>
                  </a:lnTo>
                  <a:lnTo>
                    <a:pt x="4484601" y="4093187"/>
                  </a:lnTo>
                  <a:lnTo>
                    <a:pt x="4466230" y="4050295"/>
                  </a:lnTo>
                  <a:lnTo>
                    <a:pt x="4447313" y="4007272"/>
                  </a:lnTo>
                  <a:lnTo>
                    <a:pt x="4427853" y="3964127"/>
                  </a:lnTo>
                  <a:lnTo>
                    <a:pt x="4407849" y="3920863"/>
                  </a:lnTo>
                  <a:lnTo>
                    <a:pt x="4387303" y="3877486"/>
                  </a:lnTo>
                  <a:lnTo>
                    <a:pt x="4366215" y="3834003"/>
                  </a:lnTo>
                  <a:lnTo>
                    <a:pt x="4344587" y="3790419"/>
                  </a:lnTo>
                  <a:lnTo>
                    <a:pt x="4322419" y="3746740"/>
                  </a:lnTo>
                  <a:lnTo>
                    <a:pt x="4299712" y="3702971"/>
                  </a:lnTo>
                  <a:lnTo>
                    <a:pt x="4276467" y="3659118"/>
                  </a:lnTo>
                  <a:lnTo>
                    <a:pt x="4252685" y="3615187"/>
                  </a:lnTo>
                  <a:lnTo>
                    <a:pt x="4228367" y="3571184"/>
                  </a:lnTo>
                  <a:lnTo>
                    <a:pt x="4203513" y="3527113"/>
                  </a:lnTo>
                  <a:lnTo>
                    <a:pt x="4178125" y="3482982"/>
                  </a:lnTo>
                  <a:lnTo>
                    <a:pt x="4152203" y="3438795"/>
                  </a:lnTo>
                  <a:lnTo>
                    <a:pt x="4125748" y="3394558"/>
                  </a:lnTo>
                  <a:lnTo>
                    <a:pt x="4098761" y="3350277"/>
                  </a:lnTo>
                  <a:lnTo>
                    <a:pt x="4071243" y="3305957"/>
                  </a:lnTo>
                  <a:lnTo>
                    <a:pt x="4043196" y="3261605"/>
                  </a:lnTo>
                  <a:lnTo>
                    <a:pt x="4014618" y="3217226"/>
                  </a:lnTo>
                  <a:lnTo>
                    <a:pt x="3985513" y="3172826"/>
                  </a:lnTo>
                  <a:lnTo>
                    <a:pt x="3955879" y="3128410"/>
                  </a:lnTo>
                  <a:lnTo>
                    <a:pt x="3925719" y="3083983"/>
                  </a:lnTo>
                  <a:lnTo>
                    <a:pt x="3895034" y="3039553"/>
                  </a:lnTo>
                  <a:lnTo>
                    <a:pt x="3863823" y="2995124"/>
                  </a:lnTo>
                  <a:lnTo>
                    <a:pt x="3832088" y="2950702"/>
                  </a:lnTo>
                  <a:lnTo>
                    <a:pt x="3799830" y="2906293"/>
                  </a:lnTo>
                  <a:lnTo>
                    <a:pt x="3767049" y="2861902"/>
                  </a:lnTo>
                  <a:lnTo>
                    <a:pt x="3733748" y="2817536"/>
                  </a:lnTo>
                  <a:lnTo>
                    <a:pt x="3699925" y="2773199"/>
                  </a:lnTo>
                  <a:lnTo>
                    <a:pt x="3665583" y="2728898"/>
                  </a:lnTo>
                  <a:lnTo>
                    <a:pt x="3630722" y="2684638"/>
                  </a:lnTo>
                  <a:lnTo>
                    <a:pt x="3595343" y="2640425"/>
                  </a:lnTo>
                  <a:lnTo>
                    <a:pt x="3559446" y="2596265"/>
                  </a:lnTo>
                  <a:lnTo>
                    <a:pt x="3523034" y="2552163"/>
                  </a:lnTo>
                  <a:lnTo>
                    <a:pt x="3486106" y="2508125"/>
                  </a:lnTo>
                  <a:lnTo>
                    <a:pt x="3448664" y="2464157"/>
                  </a:lnTo>
                  <a:lnTo>
                    <a:pt x="3410708" y="2420263"/>
                  </a:lnTo>
                  <a:lnTo>
                    <a:pt x="3372239" y="2376451"/>
                  </a:lnTo>
                  <a:lnTo>
                    <a:pt x="3333259" y="2332726"/>
                  </a:lnTo>
                  <a:lnTo>
                    <a:pt x="3293767" y="2289093"/>
                  </a:lnTo>
                  <a:lnTo>
                    <a:pt x="3254831" y="2246675"/>
                  </a:lnTo>
                  <a:lnTo>
                    <a:pt x="3215731" y="2204599"/>
                  </a:lnTo>
                  <a:lnTo>
                    <a:pt x="3176471" y="2162869"/>
                  </a:lnTo>
                  <a:lnTo>
                    <a:pt x="3137054" y="2121489"/>
                  </a:lnTo>
                  <a:lnTo>
                    <a:pt x="3097483" y="2080463"/>
                  </a:lnTo>
                  <a:lnTo>
                    <a:pt x="3057761" y="2039795"/>
                  </a:lnTo>
                  <a:lnTo>
                    <a:pt x="3017892" y="1999488"/>
                  </a:lnTo>
                  <a:lnTo>
                    <a:pt x="2977877" y="1959548"/>
                  </a:lnTo>
                  <a:lnTo>
                    <a:pt x="2937721" y="1919977"/>
                  </a:lnTo>
                  <a:lnTo>
                    <a:pt x="2897427" y="1880780"/>
                  </a:lnTo>
                  <a:lnTo>
                    <a:pt x="2856998" y="1841961"/>
                  </a:lnTo>
                  <a:lnTo>
                    <a:pt x="2816436" y="1803523"/>
                  </a:lnTo>
                  <a:lnTo>
                    <a:pt x="2775745" y="1765471"/>
                  </a:lnTo>
                  <a:lnTo>
                    <a:pt x="2734929" y="1727809"/>
                  </a:lnTo>
                  <a:lnTo>
                    <a:pt x="2693989" y="1690540"/>
                  </a:lnTo>
                  <a:lnTo>
                    <a:pt x="2652930" y="1653669"/>
                  </a:lnTo>
                  <a:lnTo>
                    <a:pt x="2611754" y="1617199"/>
                  </a:lnTo>
                  <a:lnTo>
                    <a:pt x="2570465" y="1581135"/>
                  </a:lnTo>
                  <a:lnTo>
                    <a:pt x="2529066" y="1545480"/>
                  </a:lnTo>
                  <a:lnTo>
                    <a:pt x="2487559" y="1510238"/>
                  </a:lnTo>
                  <a:lnTo>
                    <a:pt x="2445948" y="1475413"/>
                  </a:lnTo>
                  <a:lnTo>
                    <a:pt x="2404236" y="1441010"/>
                  </a:lnTo>
                  <a:lnTo>
                    <a:pt x="2362427" y="1407032"/>
                  </a:lnTo>
                  <a:lnTo>
                    <a:pt x="2320522" y="1373484"/>
                  </a:lnTo>
                  <a:lnTo>
                    <a:pt x="2278527" y="1340368"/>
                  </a:lnTo>
                  <a:lnTo>
                    <a:pt x="2236442" y="1307690"/>
                  </a:lnTo>
                  <a:lnTo>
                    <a:pt x="2194272" y="1275452"/>
                  </a:lnTo>
                  <a:lnTo>
                    <a:pt x="2152020" y="1243660"/>
                  </a:lnTo>
                  <a:lnTo>
                    <a:pt x="2109689" y="1212317"/>
                  </a:lnTo>
                  <a:lnTo>
                    <a:pt x="2067282" y="1181426"/>
                  </a:lnTo>
                  <a:lnTo>
                    <a:pt x="2024802" y="1150993"/>
                  </a:lnTo>
                  <a:lnTo>
                    <a:pt x="1982252" y="1121020"/>
                  </a:lnTo>
                  <a:lnTo>
                    <a:pt x="1939636" y="1091512"/>
                  </a:lnTo>
                  <a:lnTo>
                    <a:pt x="1896956" y="1062473"/>
                  </a:lnTo>
                  <a:lnTo>
                    <a:pt x="1854216" y="1033907"/>
                  </a:lnTo>
                  <a:lnTo>
                    <a:pt x="1811418" y="1005817"/>
                  </a:lnTo>
                  <a:lnTo>
                    <a:pt x="1768566" y="978208"/>
                  </a:lnTo>
                  <a:lnTo>
                    <a:pt x="1725663" y="951084"/>
                  </a:lnTo>
                  <a:lnTo>
                    <a:pt x="1682712" y="924448"/>
                  </a:lnTo>
                  <a:lnTo>
                    <a:pt x="1639717" y="898305"/>
                  </a:lnTo>
                  <a:lnTo>
                    <a:pt x="1596680" y="872658"/>
                  </a:lnTo>
                  <a:lnTo>
                    <a:pt x="1553604" y="847512"/>
                  </a:lnTo>
                  <a:lnTo>
                    <a:pt x="1510493" y="822870"/>
                  </a:lnTo>
                  <a:lnTo>
                    <a:pt x="0" y="0"/>
                  </a:lnTo>
                </a:path>
              </a:pathLst>
            </a:custGeom>
            <a:ln w="209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1"/>
            <p:cNvSpPr/>
            <p:nvPr/>
          </p:nvSpPr>
          <p:spPr>
            <a:xfrm>
              <a:off x="0" y="1928057"/>
              <a:ext cx="2249170" cy="3916679"/>
            </a:xfrm>
            <a:custGeom>
              <a:avLst/>
              <a:gdLst/>
              <a:ahLst/>
              <a:cxnLst/>
              <a:rect l="l" t="t" r="r" b="b"/>
              <a:pathLst>
                <a:path w="2249170" h="3916679">
                  <a:moveTo>
                    <a:pt x="2249125" y="3916297"/>
                  </a:moveTo>
                  <a:lnTo>
                    <a:pt x="842832" y="478480"/>
                  </a:lnTo>
                  <a:lnTo>
                    <a:pt x="0" y="0"/>
                  </a:lnTo>
                </a:path>
              </a:pathLst>
            </a:custGeom>
            <a:ln w="208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2"/>
            <p:cNvSpPr/>
            <p:nvPr/>
          </p:nvSpPr>
          <p:spPr>
            <a:xfrm>
              <a:off x="0" y="4549874"/>
              <a:ext cx="2249170" cy="1306195"/>
            </a:xfrm>
            <a:custGeom>
              <a:avLst/>
              <a:gdLst/>
              <a:ahLst/>
              <a:cxnLst/>
              <a:rect l="l" t="t" r="r" b="b"/>
              <a:pathLst>
                <a:path w="2249170" h="1306195">
                  <a:moveTo>
                    <a:pt x="0" y="0"/>
                  </a:moveTo>
                  <a:lnTo>
                    <a:pt x="2249125" y="1305880"/>
                  </a:lnTo>
                </a:path>
              </a:pathLst>
            </a:custGeom>
            <a:ln w="20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76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+ Round Pic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6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CONFIDENTIAL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335" y="4767263"/>
            <a:ext cx="642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fld id="{416D7E52-1763-4CCB-8FE4-4836ED8836F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353" y="4784388"/>
            <a:ext cx="733697" cy="257017"/>
          </a:xfrm>
          <a:prstGeom prst="rect">
            <a:avLst/>
          </a:prstGeom>
        </p:spPr>
      </p:pic>
      <p:sp>
        <p:nvSpPr>
          <p:cNvPr id="17" name="object 12"/>
          <p:cNvSpPr/>
          <p:nvPr userDrawn="1"/>
        </p:nvSpPr>
        <p:spPr>
          <a:xfrm>
            <a:off x="606804" y="342965"/>
            <a:ext cx="3173958" cy="3173958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606259" y="0"/>
                </a:moveTo>
                <a:lnTo>
                  <a:pt x="558881" y="1823"/>
                </a:lnTo>
                <a:lnTo>
                  <a:pt x="512500" y="7206"/>
                </a:lnTo>
                <a:lnTo>
                  <a:pt x="467251" y="16011"/>
                </a:lnTo>
                <a:lnTo>
                  <a:pt x="423269" y="28105"/>
                </a:lnTo>
                <a:lnTo>
                  <a:pt x="380688" y="43352"/>
                </a:lnTo>
                <a:lnTo>
                  <a:pt x="339644" y="61619"/>
                </a:lnTo>
                <a:lnTo>
                  <a:pt x="300271" y="82770"/>
                </a:lnTo>
                <a:lnTo>
                  <a:pt x="262704" y="106671"/>
                </a:lnTo>
                <a:lnTo>
                  <a:pt x="227077" y="133186"/>
                </a:lnTo>
                <a:lnTo>
                  <a:pt x="193526" y="162181"/>
                </a:lnTo>
                <a:lnTo>
                  <a:pt x="162185" y="193521"/>
                </a:lnTo>
                <a:lnTo>
                  <a:pt x="133190" y="227072"/>
                </a:lnTo>
                <a:lnTo>
                  <a:pt x="106674" y="262698"/>
                </a:lnTo>
                <a:lnTo>
                  <a:pt x="82773" y="300265"/>
                </a:lnTo>
                <a:lnTo>
                  <a:pt x="61621" y="339638"/>
                </a:lnTo>
                <a:lnTo>
                  <a:pt x="43354" y="380683"/>
                </a:lnTo>
                <a:lnTo>
                  <a:pt x="28106" y="423264"/>
                </a:lnTo>
                <a:lnTo>
                  <a:pt x="16012" y="467247"/>
                </a:lnTo>
                <a:lnTo>
                  <a:pt x="7206" y="512497"/>
                </a:lnTo>
                <a:lnTo>
                  <a:pt x="1824" y="558880"/>
                </a:lnTo>
                <a:lnTo>
                  <a:pt x="0" y="606259"/>
                </a:lnTo>
                <a:lnTo>
                  <a:pt x="1824" y="653638"/>
                </a:lnTo>
                <a:lnTo>
                  <a:pt x="7206" y="700019"/>
                </a:lnTo>
                <a:lnTo>
                  <a:pt x="16012" y="745268"/>
                </a:lnTo>
                <a:lnTo>
                  <a:pt x="28106" y="789250"/>
                </a:lnTo>
                <a:lnTo>
                  <a:pt x="43354" y="831830"/>
                </a:lnTo>
                <a:lnTo>
                  <a:pt x="61621" y="872875"/>
                </a:lnTo>
                <a:lnTo>
                  <a:pt x="82773" y="912248"/>
                </a:lnTo>
                <a:lnTo>
                  <a:pt x="106674" y="949815"/>
                </a:lnTo>
                <a:lnTo>
                  <a:pt x="133190" y="985442"/>
                </a:lnTo>
                <a:lnTo>
                  <a:pt x="162185" y="1018993"/>
                </a:lnTo>
                <a:lnTo>
                  <a:pt x="193526" y="1050334"/>
                </a:lnTo>
                <a:lnTo>
                  <a:pt x="227077" y="1079329"/>
                </a:lnTo>
                <a:lnTo>
                  <a:pt x="262704" y="1105845"/>
                </a:lnTo>
                <a:lnTo>
                  <a:pt x="300271" y="1129746"/>
                </a:lnTo>
                <a:lnTo>
                  <a:pt x="339644" y="1150897"/>
                </a:lnTo>
                <a:lnTo>
                  <a:pt x="380688" y="1169165"/>
                </a:lnTo>
                <a:lnTo>
                  <a:pt x="423269" y="1184413"/>
                </a:lnTo>
                <a:lnTo>
                  <a:pt x="467251" y="1196507"/>
                </a:lnTo>
                <a:lnTo>
                  <a:pt x="512500" y="1205313"/>
                </a:lnTo>
                <a:lnTo>
                  <a:pt x="558881" y="1210695"/>
                </a:lnTo>
                <a:lnTo>
                  <a:pt x="606259" y="1212519"/>
                </a:lnTo>
                <a:lnTo>
                  <a:pt x="653638" y="1210695"/>
                </a:lnTo>
                <a:lnTo>
                  <a:pt x="700019" y="1205313"/>
                </a:lnTo>
                <a:lnTo>
                  <a:pt x="745268" y="1196507"/>
                </a:lnTo>
                <a:lnTo>
                  <a:pt x="789250" y="1184413"/>
                </a:lnTo>
                <a:lnTo>
                  <a:pt x="831830" y="1169165"/>
                </a:lnTo>
                <a:lnTo>
                  <a:pt x="872875" y="1150897"/>
                </a:lnTo>
                <a:lnTo>
                  <a:pt x="912248" y="1129746"/>
                </a:lnTo>
                <a:lnTo>
                  <a:pt x="949815" y="1105845"/>
                </a:lnTo>
                <a:lnTo>
                  <a:pt x="985442" y="1079329"/>
                </a:lnTo>
                <a:lnTo>
                  <a:pt x="1018993" y="1050334"/>
                </a:lnTo>
                <a:lnTo>
                  <a:pt x="1050334" y="1018993"/>
                </a:lnTo>
                <a:lnTo>
                  <a:pt x="1079329" y="985442"/>
                </a:lnTo>
                <a:lnTo>
                  <a:pt x="1105845" y="949815"/>
                </a:lnTo>
                <a:lnTo>
                  <a:pt x="1129746" y="912248"/>
                </a:lnTo>
                <a:lnTo>
                  <a:pt x="1150897" y="872875"/>
                </a:lnTo>
                <a:lnTo>
                  <a:pt x="1169165" y="831830"/>
                </a:lnTo>
                <a:lnTo>
                  <a:pt x="1184413" y="789250"/>
                </a:lnTo>
                <a:lnTo>
                  <a:pt x="1196507" y="745268"/>
                </a:lnTo>
                <a:lnTo>
                  <a:pt x="1205313" y="700019"/>
                </a:lnTo>
                <a:lnTo>
                  <a:pt x="1210695" y="653638"/>
                </a:lnTo>
                <a:lnTo>
                  <a:pt x="1212519" y="606259"/>
                </a:lnTo>
                <a:lnTo>
                  <a:pt x="1210695" y="558880"/>
                </a:lnTo>
                <a:lnTo>
                  <a:pt x="1205313" y="512497"/>
                </a:lnTo>
                <a:lnTo>
                  <a:pt x="1196507" y="467247"/>
                </a:lnTo>
                <a:lnTo>
                  <a:pt x="1184413" y="423264"/>
                </a:lnTo>
                <a:lnTo>
                  <a:pt x="1169165" y="380683"/>
                </a:lnTo>
                <a:lnTo>
                  <a:pt x="1150897" y="339638"/>
                </a:lnTo>
                <a:lnTo>
                  <a:pt x="1129746" y="300265"/>
                </a:lnTo>
                <a:lnTo>
                  <a:pt x="1105845" y="262698"/>
                </a:lnTo>
                <a:lnTo>
                  <a:pt x="1079329" y="227072"/>
                </a:lnTo>
                <a:lnTo>
                  <a:pt x="1050334" y="193521"/>
                </a:lnTo>
                <a:lnTo>
                  <a:pt x="1018993" y="162181"/>
                </a:lnTo>
                <a:lnTo>
                  <a:pt x="985442" y="133186"/>
                </a:lnTo>
                <a:lnTo>
                  <a:pt x="949815" y="106671"/>
                </a:lnTo>
                <a:lnTo>
                  <a:pt x="912248" y="82770"/>
                </a:lnTo>
                <a:lnTo>
                  <a:pt x="872875" y="61619"/>
                </a:lnTo>
                <a:lnTo>
                  <a:pt x="831830" y="43352"/>
                </a:lnTo>
                <a:lnTo>
                  <a:pt x="789250" y="28105"/>
                </a:lnTo>
                <a:lnTo>
                  <a:pt x="745268" y="16011"/>
                </a:lnTo>
                <a:lnTo>
                  <a:pt x="700019" y="7206"/>
                </a:lnTo>
                <a:lnTo>
                  <a:pt x="653638" y="1823"/>
                </a:lnTo>
                <a:lnTo>
                  <a:pt x="606259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>
              <a:lnSpc>
                <a:spcPct val="100000"/>
              </a:lnSpc>
            </a:pPr>
            <a:endParaRPr sz="48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66219" y="517013"/>
            <a:ext cx="3436913" cy="2888305"/>
          </a:xfrm>
        </p:spPr>
        <p:txBody>
          <a:bodyPr anchor="ctr">
            <a:normAutofit/>
          </a:bodyPr>
          <a:lstStyle>
            <a:lvl1pPr algn="ctr">
              <a:defRPr sz="33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 rot="20579719" flipH="1">
            <a:off x="4610860" y="413575"/>
            <a:ext cx="4810733" cy="4844464"/>
            <a:chOff x="0" y="1928057"/>
            <a:chExt cx="5804173" cy="5844867"/>
          </a:xfrm>
        </p:grpSpPr>
        <p:sp>
          <p:nvSpPr>
            <p:cNvPr id="20" name="object 17"/>
            <p:cNvSpPr/>
            <p:nvPr/>
          </p:nvSpPr>
          <p:spPr>
            <a:xfrm>
              <a:off x="0" y="6429898"/>
              <a:ext cx="1273810" cy="1343026"/>
            </a:xfrm>
            <a:custGeom>
              <a:avLst/>
              <a:gdLst/>
              <a:ahLst/>
              <a:cxnLst/>
              <a:rect l="l" t="t" r="r" b="b"/>
              <a:pathLst>
                <a:path w="1273810" h="1343025">
                  <a:moveTo>
                    <a:pt x="0" y="0"/>
                  </a:moveTo>
                  <a:lnTo>
                    <a:pt x="37644" y="49701"/>
                  </a:lnTo>
                  <a:lnTo>
                    <a:pt x="70803" y="92754"/>
                  </a:lnTo>
                  <a:lnTo>
                    <a:pt x="104434" y="135790"/>
                  </a:lnTo>
                  <a:lnTo>
                    <a:pt x="138535" y="178805"/>
                  </a:lnTo>
                  <a:lnTo>
                    <a:pt x="173102" y="221796"/>
                  </a:lnTo>
                  <a:lnTo>
                    <a:pt x="208132" y="264758"/>
                  </a:lnTo>
                  <a:lnTo>
                    <a:pt x="243621" y="307688"/>
                  </a:lnTo>
                  <a:lnTo>
                    <a:pt x="279566" y="350581"/>
                  </a:lnTo>
                  <a:lnTo>
                    <a:pt x="315964" y="393434"/>
                  </a:lnTo>
                  <a:lnTo>
                    <a:pt x="352811" y="436244"/>
                  </a:lnTo>
                  <a:lnTo>
                    <a:pt x="390105" y="479005"/>
                  </a:lnTo>
                  <a:lnTo>
                    <a:pt x="427842" y="521714"/>
                  </a:lnTo>
                  <a:lnTo>
                    <a:pt x="466018" y="564368"/>
                  </a:lnTo>
                  <a:lnTo>
                    <a:pt x="504631" y="606962"/>
                  </a:lnTo>
                  <a:lnTo>
                    <a:pt x="543523" y="649299"/>
                  </a:lnTo>
                  <a:lnTo>
                    <a:pt x="582634" y="691255"/>
                  </a:lnTo>
                  <a:lnTo>
                    <a:pt x="621959" y="732829"/>
                  </a:lnTo>
                  <a:lnTo>
                    <a:pt x="661490" y="774018"/>
                  </a:lnTo>
                  <a:lnTo>
                    <a:pt x="701223" y="814820"/>
                  </a:lnTo>
                  <a:lnTo>
                    <a:pt x="741151" y="855233"/>
                  </a:lnTo>
                  <a:lnTo>
                    <a:pt x="781269" y="895255"/>
                  </a:lnTo>
                  <a:lnTo>
                    <a:pt x="821572" y="934884"/>
                  </a:lnTo>
                  <a:lnTo>
                    <a:pt x="862052" y="974117"/>
                  </a:lnTo>
                  <a:lnTo>
                    <a:pt x="902705" y="1012954"/>
                  </a:lnTo>
                  <a:lnTo>
                    <a:pt x="943524" y="1051391"/>
                  </a:lnTo>
                  <a:lnTo>
                    <a:pt x="984504" y="1089426"/>
                  </a:lnTo>
                  <a:lnTo>
                    <a:pt x="1025640" y="1127059"/>
                  </a:lnTo>
                  <a:lnTo>
                    <a:pt x="1066924" y="1164285"/>
                  </a:lnTo>
                  <a:lnTo>
                    <a:pt x="1108351" y="1201105"/>
                  </a:lnTo>
                  <a:lnTo>
                    <a:pt x="1149916" y="1237514"/>
                  </a:lnTo>
                  <a:lnTo>
                    <a:pt x="1191613" y="1273512"/>
                  </a:lnTo>
                  <a:lnTo>
                    <a:pt x="1233436" y="1309096"/>
                  </a:lnTo>
                  <a:lnTo>
                    <a:pt x="1273277" y="1342502"/>
                  </a:lnTo>
                </a:path>
              </a:pathLst>
            </a:custGeom>
            <a:ln w="209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18"/>
            <p:cNvSpPr/>
            <p:nvPr/>
          </p:nvSpPr>
          <p:spPr>
            <a:xfrm>
              <a:off x="2249224" y="5846505"/>
              <a:ext cx="3368040" cy="1925955"/>
            </a:xfrm>
            <a:custGeom>
              <a:avLst/>
              <a:gdLst/>
              <a:ahLst/>
              <a:cxnLst/>
              <a:rect l="l" t="t" r="r" b="b"/>
              <a:pathLst>
                <a:path w="3368040" h="1925954">
                  <a:moveTo>
                    <a:pt x="3367692" y="1925895"/>
                  </a:moveTo>
                  <a:lnTo>
                    <a:pt x="0" y="0"/>
                  </a:lnTo>
                  <a:lnTo>
                    <a:pt x="792851" y="1925895"/>
                  </a:lnTo>
                </a:path>
              </a:pathLst>
            </a:custGeom>
            <a:ln w="209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0"/>
            <p:cNvSpPr/>
            <p:nvPr/>
          </p:nvSpPr>
          <p:spPr>
            <a:xfrm>
              <a:off x="817519" y="2396794"/>
              <a:ext cx="4986654" cy="5375911"/>
            </a:xfrm>
            <a:custGeom>
              <a:avLst/>
              <a:gdLst/>
              <a:ahLst/>
              <a:cxnLst/>
              <a:rect l="l" t="t" r="r" b="b"/>
              <a:pathLst>
                <a:path w="4986655" h="5375909">
                  <a:moveTo>
                    <a:pt x="4986036" y="5375604"/>
                  </a:moveTo>
                  <a:lnTo>
                    <a:pt x="4568252" y="4305511"/>
                  </a:lnTo>
                  <a:lnTo>
                    <a:pt x="4552619" y="4263350"/>
                  </a:lnTo>
                  <a:lnTo>
                    <a:pt x="4536436" y="4221032"/>
                  </a:lnTo>
                  <a:lnTo>
                    <a:pt x="4519705" y="4178562"/>
                  </a:lnTo>
                  <a:lnTo>
                    <a:pt x="4502426" y="4135945"/>
                  </a:lnTo>
                  <a:lnTo>
                    <a:pt x="4484601" y="4093187"/>
                  </a:lnTo>
                  <a:lnTo>
                    <a:pt x="4466230" y="4050295"/>
                  </a:lnTo>
                  <a:lnTo>
                    <a:pt x="4447313" y="4007272"/>
                  </a:lnTo>
                  <a:lnTo>
                    <a:pt x="4427853" y="3964127"/>
                  </a:lnTo>
                  <a:lnTo>
                    <a:pt x="4407849" y="3920863"/>
                  </a:lnTo>
                  <a:lnTo>
                    <a:pt x="4387303" y="3877486"/>
                  </a:lnTo>
                  <a:lnTo>
                    <a:pt x="4366215" y="3834003"/>
                  </a:lnTo>
                  <a:lnTo>
                    <a:pt x="4344587" y="3790419"/>
                  </a:lnTo>
                  <a:lnTo>
                    <a:pt x="4322419" y="3746740"/>
                  </a:lnTo>
                  <a:lnTo>
                    <a:pt x="4299712" y="3702971"/>
                  </a:lnTo>
                  <a:lnTo>
                    <a:pt x="4276467" y="3659118"/>
                  </a:lnTo>
                  <a:lnTo>
                    <a:pt x="4252685" y="3615187"/>
                  </a:lnTo>
                  <a:lnTo>
                    <a:pt x="4228367" y="3571184"/>
                  </a:lnTo>
                  <a:lnTo>
                    <a:pt x="4203513" y="3527113"/>
                  </a:lnTo>
                  <a:lnTo>
                    <a:pt x="4178125" y="3482982"/>
                  </a:lnTo>
                  <a:lnTo>
                    <a:pt x="4152203" y="3438795"/>
                  </a:lnTo>
                  <a:lnTo>
                    <a:pt x="4125748" y="3394558"/>
                  </a:lnTo>
                  <a:lnTo>
                    <a:pt x="4098761" y="3350277"/>
                  </a:lnTo>
                  <a:lnTo>
                    <a:pt x="4071243" y="3305957"/>
                  </a:lnTo>
                  <a:lnTo>
                    <a:pt x="4043196" y="3261605"/>
                  </a:lnTo>
                  <a:lnTo>
                    <a:pt x="4014618" y="3217226"/>
                  </a:lnTo>
                  <a:lnTo>
                    <a:pt x="3985513" y="3172826"/>
                  </a:lnTo>
                  <a:lnTo>
                    <a:pt x="3955879" y="3128410"/>
                  </a:lnTo>
                  <a:lnTo>
                    <a:pt x="3925719" y="3083983"/>
                  </a:lnTo>
                  <a:lnTo>
                    <a:pt x="3895034" y="3039553"/>
                  </a:lnTo>
                  <a:lnTo>
                    <a:pt x="3863823" y="2995124"/>
                  </a:lnTo>
                  <a:lnTo>
                    <a:pt x="3832088" y="2950702"/>
                  </a:lnTo>
                  <a:lnTo>
                    <a:pt x="3799830" y="2906293"/>
                  </a:lnTo>
                  <a:lnTo>
                    <a:pt x="3767049" y="2861902"/>
                  </a:lnTo>
                  <a:lnTo>
                    <a:pt x="3733748" y="2817536"/>
                  </a:lnTo>
                  <a:lnTo>
                    <a:pt x="3699925" y="2773199"/>
                  </a:lnTo>
                  <a:lnTo>
                    <a:pt x="3665583" y="2728898"/>
                  </a:lnTo>
                  <a:lnTo>
                    <a:pt x="3630722" y="2684638"/>
                  </a:lnTo>
                  <a:lnTo>
                    <a:pt x="3595343" y="2640425"/>
                  </a:lnTo>
                  <a:lnTo>
                    <a:pt x="3559446" y="2596265"/>
                  </a:lnTo>
                  <a:lnTo>
                    <a:pt x="3523034" y="2552163"/>
                  </a:lnTo>
                  <a:lnTo>
                    <a:pt x="3486106" y="2508125"/>
                  </a:lnTo>
                  <a:lnTo>
                    <a:pt x="3448664" y="2464157"/>
                  </a:lnTo>
                  <a:lnTo>
                    <a:pt x="3410708" y="2420263"/>
                  </a:lnTo>
                  <a:lnTo>
                    <a:pt x="3372239" y="2376451"/>
                  </a:lnTo>
                  <a:lnTo>
                    <a:pt x="3333259" y="2332726"/>
                  </a:lnTo>
                  <a:lnTo>
                    <a:pt x="3293767" y="2289093"/>
                  </a:lnTo>
                  <a:lnTo>
                    <a:pt x="3254831" y="2246675"/>
                  </a:lnTo>
                  <a:lnTo>
                    <a:pt x="3215731" y="2204599"/>
                  </a:lnTo>
                  <a:lnTo>
                    <a:pt x="3176471" y="2162869"/>
                  </a:lnTo>
                  <a:lnTo>
                    <a:pt x="3137054" y="2121489"/>
                  </a:lnTo>
                  <a:lnTo>
                    <a:pt x="3097483" y="2080463"/>
                  </a:lnTo>
                  <a:lnTo>
                    <a:pt x="3057761" y="2039795"/>
                  </a:lnTo>
                  <a:lnTo>
                    <a:pt x="3017892" y="1999488"/>
                  </a:lnTo>
                  <a:lnTo>
                    <a:pt x="2977877" y="1959548"/>
                  </a:lnTo>
                  <a:lnTo>
                    <a:pt x="2937721" y="1919977"/>
                  </a:lnTo>
                  <a:lnTo>
                    <a:pt x="2897427" y="1880780"/>
                  </a:lnTo>
                  <a:lnTo>
                    <a:pt x="2856998" y="1841961"/>
                  </a:lnTo>
                  <a:lnTo>
                    <a:pt x="2816436" y="1803523"/>
                  </a:lnTo>
                  <a:lnTo>
                    <a:pt x="2775745" y="1765471"/>
                  </a:lnTo>
                  <a:lnTo>
                    <a:pt x="2734929" y="1727809"/>
                  </a:lnTo>
                  <a:lnTo>
                    <a:pt x="2693989" y="1690540"/>
                  </a:lnTo>
                  <a:lnTo>
                    <a:pt x="2652930" y="1653669"/>
                  </a:lnTo>
                  <a:lnTo>
                    <a:pt x="2611754" y="1617199"/>
                  </a:lnTo>
                  <a:lnTo>
                    <a:pt x="2570465" y="1581135"/>
                  </a:lnTo>
                  <a:lnTo>
                    <a:pt x="2529066" y="1545480"/>
                  </a:lnTo>
                  <a:lnTo>
                    <a:pt x="2487559" y="1510238"/>
                  </a:lnTo>
                  <a:lnTo>
                    <a:pt x="2445948" y="1475413"/>
                  </a:lnTo>
                  <a:lnTo>
                    <a:pt x="2404236" y="1441010"/>
                  </a:lnTo>
                  <a:lnTo>
                    <a:pt x="2362427" y="1407032"/>
                  </a:lnTo>
                  <a:lnTo>
                    <a:pt x="2320522" y="1373484"/>
                  </a:lnTo>
                  <a:lnTo>
                    <a:pt x="2278527" y="1340368"/>
                  </a:lnTo>
                  <a:lnTo>
                    <a:pt x="2236442" y="1307690"/>
                  </a:lnTo>
                  <a:lnTo>
                    <a:pt x="2194272" y="1275452"/>
                  </a:lnTo>
                  <a:lnTo>
                    <a:pt x="2152020" y="1243660"/>
                  </a:lnTo>
                  <a:lnTo>
                    <a:pt x="2109689" y="1212317"/>
                  </a:lnTo>
                  <a:lnTo>
                    <a:pt x="2067282" y="1181426"/>
                  </a:lnTo>
                  <a:lnTo>
                    <a:pt x="2024802" y="1150993"/>
                  </a:lnTo>
                  <a:lnTo>
                    <a:pt x="1982252" y="1121020"/>
                  </a:lnTo>
                  <a:lnTo>
                    <a:pt x="1939636" y="1091512"/>
                  </a:lnTo>
                  <a:lnTo>
                    <a:pt x="1896956" y="1062473"/>
                  </a:lnTo>
                  <a:lnTo>
                    <a:pt x="1854216" y="1033907"/>
                  </a:lnTo>
                  <a:lnTo>
                    <a:pt x="1811418" y="1005817"/>
                  </a:lnTo>
                  <a:lnTo>
                    <a:pt x="1768566" y="978208"/>
                  </a:lnTo>
                  <a:lnTo>
                    <a:pt x="1725663" y="951084"/>
                  </a:lnTo>
                  <a:lnTo>
                    <a:pt x="1682712" y="924448"/>
                  </a:lnTo>
                  <a:lnTo>
                    <a:pt x="1639717" y="898305"/>
                  </a:lnTo>
                  <a:lnTo>
                    <a:pt x="1596680" y="872658"/>
                  </a:lnTo>
                  <a:lnTo>
                    <a:pt x="1553604" y="847512"/>
                  </a:lnTo>
                  <a:lnTo>
                    <a:pt x="1510493" y="822870"/>
                  </a:lnTo>
                  <a:lnTo>
                    <a:pt x="0" y="0"/>
                  </a:lnTo>
                </a:path>
              </a:pathLst>
            </a:custGeom>
            <a:ln w="209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1"/>
            <p:cNvSpPr/>
            <p:nvPr/>
          </p:nvSpPr>
          <p:spPr>
            <a:xfrm>
              <a:off x="0" y="1928057"/>
              <a:ext cx="2249170" cy="3916679"/>
            </a:xfrm>
            <a:custGeom>
              <a:avLst/>
              <a:gdLst/>
              <a:ahLst/>
              <a:cxnLst/>
              <a:rect l="l" t="t" r="r" b="b"/>
              <a:pathLst>
                <a:path w="2249170" h="3916679">
                  <a:moveTo>
                    <a:pt x="2249125" y="3916297"/>
                  </a:moveTo>
                  <a:lnTo>
                    <a:pt x="842832" y="478480"/>
                  </a:lnTo>
                  <a:lnTo>
                    <a:pt x="0" y="0"/>
                  </a:lnTo>
                </a:path>
              </a:pathLst>
            </a:custGeom>
            <a:ln w="208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2"/>
            <p:cNvSpPr/>
            <p:nvPr/>
          </p:nvSpPr>
          <p:spPr>
            <a:xfrm>
              <a:off x="0" y="4549874"/>
              <a:ext cx="2249170" cy="1306195"/>
            </a:xfrm>
            <a:custGeom>
              <a:avLst/>
              <a:gdLst/>
              <a:ahLst/>
              <a:cxnLst/>
              <a:rect l="l" t="t" r="r" b="b"/>
              <a:pathLst>
                <a:path w="2249170" h="1306195">
                  <a:moveTo>
                    <a:pt x="0" y="0"/>
                  </a:moveTo>
                  <a:lnTo>
                    <a:pt x="2249125" y="1305880"/>
                  </a:lnTo>
                </a:path>
              </a:pathLst>
            </a:custGeom>
            <a:ln w="20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5785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+ Round Pic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6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CONFIDENTIAL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335" y="4767263"/>
            <a:ext cx="642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fld id="{416D7E52-1763-4CCB-8FE4-4836ED8836F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353" y="4784388"/>
            <a:ext cx="733697" cy="257017"/>
          </a:xfrm>
          <a:prstGeom prst="rect">
            <a:avLst/>
          </a:prstGeom>
        </p:spPr>
      </p:pic>
      <p:sp>
        <p:nvSpPr>
          <p:cNvPr id="17" name="object 12"/>
          <p:cNvSpPr/>
          <p:nvPr userDrawn="1"/>
        </p:nvSpPr>
        <p:spPr>
          <a:xfrm>
            <a:off x="606804" y="342965"/>
            <a:ext cx="3173958" cy="3173958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606259" y="0"/>
                </a:moveTo>
                <a:lnTo>
                  <a:pt x="558881" y="1823"/>
                </a:lnTo>
                <a:lnTo>
                  <a:pt x="512500" y="7206"/>
                </a:lnTo>
                <a:lnTo>
                  <a:pt x="467251" y="16011"/>
                </a:lnTo>
                <a:lnTo>
                  <a:pt x="423269" y="28105"/>
                </a:lnTo>
                <a:lnTo>
                  <a:pt x="380688" y="43352"/>
                </a:lnTo>
                <a:lnTo>
                  <a:pt x="339644" y="61619"/>
                </a:lnTo>
                <a:lnTo>
                  <a:pt x="300271" y="82770"/>
                </a:lnTo>
                <a:lnTo>
                  <a:pt x="262704" y="106671"/>
                </a:lnTo>
                <a:lnTo>
                  <a:pt x="227077" y="133186"/>
                </a:lnTo>
                <a:lnTo>
                  <a:pt x="193526" y="162181"/>
                </a:lnTo>
                <a:lnTo>
                  <a:pt x="162185" y="193521"/>
                </a:lnTo>
                <a:lnTo>
                  <a:pt x="133190" y="227072"/>
                </a:lnTo>
                <a:lnTo>
                  <a:pt x="106674" y="262698"/>
                </a:lnTo>
                <a:lnTo>
                  <a:pt x="82773" y="300265"/>
                </a:lnTo>
                <a:lnTo>
                  <a:pt x="61621" y="339638"/>
                </a:lnTo>
                <a:lnTo>
                  <a:pt x="43354" y="380683"/>
                </a:lnTo>
                <a:lnTo>
                  <a:pt x="28106" y="423264"/>
                </a:lnTo>
                <a:lnTo>
                  <a:pt x="16012" y="467247"/>
                </a:lnTo>
                <a:lnTo>
                  <a:pt x="7206" y="512497"/>
                </a:lnTo>
                <a:lnTo>
                  <a:pt x="1824" y="558880"/>
                </a:lnTo>
                <a:lnTo>
                  <a:pt x="0" y="606259"/>
                </a:lnTo>
                <a:lnTo>
                  <a:pt x="1824" y="653638"/>
                </a:lnTo>
                <a:lnTo>
                  <a:pt x="7206" y="700019"/>
                </a:lnTo>
                <a:lnTo>
                  <a:pt x="16012" y="745268"/>
                </a:lnTo>
                <a:lnTo>
                  <a:pt x="28106" y="789250"/>
                </a:lnTo>
                <a:lnTo>
                  <a:pt x="43354" y="831830"/>
                </a:lnTo>
                <a:lnTo>
                  <a:pt x="61621" y="872875"/>
                </a:lnTo>
                <a:lnTo>
                  <a:pt x="82773" y="912248"/>
                </a:lnTo>
                <a:lnTo>
                  <a:pt x="106674" y="949815"/>
                </a:lnTo>
                <a:lnTo>
                  <a:pt x="133190" y="985442"/>
                </a:lnTo>
                <a:lnTo>
                  <a:pt x="162185" y="1018993"/>
                </a:lnTo>
                <a:lnTo>
                  <a:pt x="193526" y="1050334"/>
                </a:lnTo>
                <a:lnTo>
                  <a:pt x="227077" y="1079329"/>
                </a:lnTo>
                <a:lnTo>
                  <a:pt x="262704" y="1105845"/>
                </a:lnTo>
                <a:lnTo>
                  <a:pt x="300271" y="1129746"/>
                </a:lnTo>
                <a:lnTo>
                  <a:pt x="339644" y="1150897"/>
                </a:lnTo>
                <a:lnTo>
                  <a:pt x="380688" y="1169165"/>
                </a:lnTo>
                <a:lnTo>
                  <a:pt x="423269" y="1184413"/>
                </a:lnTo>
                <a:lnTo>
                  <a:pt x="467251" y="1196507"/>
                </a:lnTo>
                <a:lnTo>
                  <a:pt x="512500" y="1205313"/>
                </a:lnTo>
                <a:lnTo>
                  <a:pt x="558881" y="1210695"/>
                </a:lnTo>
                <a:lnTo>
                  <a:pt x="606259" y="1212519"/>
                </a:lnTo>
                <a:lnTo>
                  <a:pt x="653638" y="1210695"/>
                </a:lnTo>
                <a:lnTo>
                  <a:pt x="700019" y="1205313"/>
                </a:lnTo>
                <a:lnTo>
                  <a:pt x="745268" y="1196507"/>
                </a:lnTo>
                <a:lnTo>
                  <a:pt x="789250" y="1184413"/>
                </a:lnTo>
                <a:lnTo>
                  <a:pt x="831830" y="1169165"/>
                </a:lnTo>
                <a:lnTo>
                  <a:pt x="872875" y="1150897"/>
                </a:lnTo>
                <a:lnTo>
                  <a:pt x="912248" y="1129746"/>
                </a:lnTo>
                <a:lnTo>
                  <a:pt x="949815" y="1105845"/>
                </a:lnTo>
                <a:lnTo>
                  <a:pt x="985442" y="1079329"/>
                </a:lnTo>
                <a:lnTo>
                  <a:pt x="1018993" y="1050334"/>
                </a:lnTo>
                <a:lnTo>
                  <a:pt x="1050334" y="1018993"/>
                </a:lnTo>
                <a:lnTo>
                  <a:pt x="1079329" y="985442"/>
                </a:lnTo>
                <a:lnTo>
                  <a:pt x="1105845" y="949815"/>
                </a:lnTo>
                <a:lnTo>
                  <a:pt x="1129746" y="912248"/>
                </a:lnTo>
                <a:lnTo>
                  <a:pt x="1150897" y="872875"/>
                </a:lnTo>
                <a:lnTo>
                  <a:pt x="1169165" y="831830"/>
                </a:lnTo>
                <a:lnTo>
                  <a:pt x="1184413" y="789250"/>
                </a:lnTo>
                <a:lnTo>
                  <a:pt x="1196507" y="745268"/>
                </a:lnTo>
                <a:lnTo>
                  <a:pt x="1205313" y="700019"/>
                </a:lnTo>
                <a:lnTo>
                  <a:pt x="1210695" y="653638"/>
                </a:lnTo>
                <a:lnTo>
                  <a:pt x="1212519" y="606259"/>
                </a:lnTo>
                <a:lnTo>
                  <a:pt x="1210695" y="558880"/>
                </a:lnTo>
                <a:lnTo>
                  <a:pt x="1205313" y="512497"/>
                </a:lnTo>
                <a:lnTo>
                  <a:pt x="1196507" y="467247"/>
                </a:lnTo>
                <a:lnTo>
                  <a:pt x="1184413" y="423264"/>
                </a:lnTo>
                <a:lnTo>
                  <a:pt x="1169165" y="380683"/>
                </a:lnTo>
                <a:lnTo>
                  <a:pt x="1150897" y="339638"/>
                </a:lnTo>
                <a:lnTo>
                  <a:pt x="1129746" y="300265"/>
                </a:lnTo>
                <a:lnTo>
                  <a:pt x="1105845" y="262698"/>
                </a:lnTo>
                <a:lnTo>
                  <a:pt x="1079329" y="227072"/>
                </a:lnTo>
                <a:lnTo>
                  <a:pt x="1050334" y="193521"/>
                </a:lnTo>
                <a:lnTo>
                  <a:pt x="1018993" y="162181"/>
                </a:lnTo>
                <a:lnTo>
                  <a:pt x="985442" y="133186"/>
                </a:lnTo>
                <a:lnTo>
                  <a:pt x="949815" y="106671"/>
                </a:lnTo>
                <a:lnTo>
                  <a:pt x="912248" y="82770"/>
                </a:lnTo>
                <a:lnTo>
                  <a:pt x="872875" y="61619"/>
                </a:lnTo>
                <a:lnTo>
                  <a:pt x="831830" y="43352"/>
                </a:lnTo>
                <a:lnTo>
                  <a:pt x="789250" y="28105"/>
                </a:lnTo>
                <a:lnTo>
                  <a:pt x="745268" y="16011"/>
                </a:lnTo>
                <a:lnTo>
                  <a:pt x="700019" y="7206"/>
                </a:lnTo>
                <a:lnTo>
                  <a:pt x="653638" y="1823"/>
                </a:lnTo>
                <a:lnTo>
                  <a:pt x="606259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>
              <a:lnSpc>
                <a:spcPct val="100000"/>
              </a:lnSpc>
            </a:pPr>
            <a:endParaRPr sz="48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66219" y="517013"/>
            <a:ext cx="3436913" cy="2888305"/>
          </a:xfrm>
        </p:spPr>
        <p:txBody>
          <a:bodyPr anchor="ctr">
            <a:normAutofit/>
          </a:bodyPr>
          <a:lstStyle>
            <a:lvl1pPr algn="ctr">
              <a:defRPr sz="33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 rot="20579719" flipH="1">
            <a:off x="4610860" y="413575"/>
            <a:ext cx="4810733" cy="4844464"/>
            <a:chOff x="0" y="1928057"/>
            <a:chExt cx="5804173" cy="5844867"/>
          </a:xfrm>
        </p:grpSpPr>
        <p:sp>
          <p:nvSpPr>
            <p:cNvPr id="20" name="object 17"/>
            <p:cNvSpPr/>
            <p:nvPr/>
          </p:nvSpPr>
          <p:spPr>
            <a:xfrm>
              <a:off x="0" y="6429898"/>
              <a:ext cx="1273810" cy="1343026"/>
            </a:xfrm>
            <a:custGeom>
              <a:avLst/>
              <a:gdLst/>
              <a:ahLst/>
              <a:cxnLst/>
              <a:rect l="l" t="t" r="r" b="b"/>
              <a:pathLst>
                <a:path w="1273810" h="1343025">
                  <a:moveTo>
                    <a:pt x="0" y="0"/>
                  </a:moveTo>
                  <a:lnTo>
                    <a:pt x="37644" y="49701"/>
                  </a:lnTo>
                  <a:lnTo>
                    <a:pt x="70803" y="92754"/>
                  </a:lnTo>
                  <a:lnTo>
                    <a:pt x="104434" y="135790"/>
                  </a:lnTo>
                  <a:lnTo>
                    <a:pt x="138535" y="178805"/>
                  </a:lnTo>
                  <a:lnTo>
                    <a:pt x="173102" y="221796"/>
                  </a:lnTo>
                  <a:lnTo>
                    <a:pt x="208132" y="264758"/>
                  </a:lnTo>
                  <a:lnTo>
                    <a:pt x="243621" y="307688"/>
                  </a:lnTo>
                  <a:lnTo>
                    <a:pt x="279566" y="350581"/>
                  </a:lnTo>
                  <a:lnTo>
                    <a:pt x="315964" y="393434"/>
                  </a:lnTo>
                  <a:lnTo>
                    <a:pt x="352811" y="436244"/>
                  </a:lnTo>
                  <a:lnTo>
                    <a:pt x="390105" y="479005"/>
                  </a:lnTo>
                  <a:lnTo>
                    <a:pt x="427842" y="521714"/>
                  </a:lnTo>
                  <a:lnTo>
                    <a:pt x="466018" y="564368"/>
                  </a:lnTo>
                  <a:lnTo>
                    <a:pt x="504631" y="606962"/>
                  </a:lnTo>
                  <a:lnTo>
                    <a:pt x="543523" y="649299"/>
                  </a:lnTo>
                  <a:lnTo>
                    <a:pt x="582634" y="691255"/>
                  </a:lnTo>
                  <a:lnTo>
                    <a:pt x="621959" y="732829"/>
                  </a:lnTo>
                  <a:lnTo>
                    <a:pt x="661490" y="774018"/>
                  </a:lnTo>
                  <a:lnTo>
                    <a:pt x="701223" y="814820"/>
                  </a:lnTo>
                  <a:lnTo>
                    <a:pt x="741151" y="855233"/>
                  </a:lnTo>
                  <a:lnTo>
                    <a:pt x="781269" y="895255"/>
                  </a:lnTo>
                  <a:lnTo>
                    <a:pt x="821572" y="934884"/>
                  </a:lnTo>
                  <a:lnTo>
                    <a:pt x="862052" y="974117"/>
                  </a:lnTo>
                  <a:lnTo>
                    <a:pt x="902705" y="1012954"/>
                  </a:lnTo>
                  <a:lnTo>
                    <a:pt x="943524" y="1051391"/>
                  </a:lnTo>
                  <a:lnTo>
                    <a:pt x="984504" y="1089426"/>
                  </a:lnTo>
                  <a:lnTo>
                    <a:pt x="1025640" y="1127059"/>
                  </a:lnTo>
                  <a:lnTo>
                    <a:pt x="1066924" y="1164285"/>
                  </a:lnTo>
                  <a:lnTo>
                    <a:pt x="1108351" y="1201105"/>
                  </a:lnTo>
                  <a:lnTo>
                    <a:pt x="1149916" y="1237514"/>
                  </a:lnTo>
                  <a:lnTo>
                    <a:pt x="1191613" y="1273512"/>
                  </a:lnTo>
                  <a:lnTo>
                    <a:pt x="1233436" y="1309096"/>
                  </a:lnTo>
                  <a:lnTo>
                    <a:pt x="1273277" y="1342502"/>
                  </a:lnTo>
                </a:path>
              </a:pathLst>
            </a:custGeom>
            <a:ln w="209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18"/>
            <p:cNvSpPr/>
            <p:nvPr/>
          </p:nvSpPr>
          <p:spPr>
            <a:xfrm>
              <a:off x="2249224" y="5846505"/>
              <a:ext cx="3368040" cy="1925955"/>
            </a:xfrm>
            <a:custGeom>
              <a:avLst/>
              <a:gdLst/>
              <a:ahLst/>
              <a:cxnLst/>
              <a:rect l="l" t="t" r="r" b="b"/>
              <a:pathLst>
                <a:path w="3368040" h="1925954">
                  <a:moveTo>
                    <a:pt x="3367692" y="1925895"/>
                  </a:moveTo>
                  <a:lnTo>
                    <a:pt x="0" y="0"/>
                  </a:lnTo>
                  <a:lnTo>
                    <a:pt x="792851" y="1925895"/>
                  </a:lnTo>
                </a:path>
              </a:pathLst>
            </a:custGeom>
            <a:ln w="209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0"/>
            <p:cNvSpPr/>
            <p:nvPr/>
          </p:nvSpPr>
          <p:spPr>
            <a:xfrm>
              <a:off x="817519" y="2396794"/>
              <a:ext cx="4986654" cy="5375911"/>
            </a:xfrm>
            <a:custGeom>
              <a:avLst/>
              <a:gdLst/>
              <a:ahLst/>
              <a:cxnLst/>
              <a:rect l="l" t="t" r="r" b="b"/>
              <a:pathLst>
                <a:path w="4986655" h="5375909">
                  <a:moveTo>
                    <a:pt x="4986036" y="5375604"/>
                  </a:moveTo>
                  <a:lnTo>
                    <a:pt x="4568252" y="4305511"/>
                  </a:lnTo>
                  <a:lnTo>
                    <a:pt x="4552619" y="4263350"/>
                  </a:lnTo>
                  <a:lnTo>
                    <a:pt x="4536436" y="4221032"/>
                  </a:lnTo>
                  <a:lnTo>
                    <a:pt x="4519705" y="4178562"/>
                  </a:lnTo>
                  <a:lnTo>
                    <a:pt x="4502426" y="4135945"/>
                  </a:lnTo>
                  <a:lnTo>
                    <a:pt x="4484601" y="4093187"/>
                  </a:lnTo>
                  <a:lnTo>
                    <a:pt x="4466230" y="4050295"/>
                  </a:lnTo>
                  <a:lnTo>
                    <a:pt x="4447313" y="4007272"/>
                  </a:lnTo>
                  <a:lnTo>
                    <a:pt x="4427853" y="3964127"/>
                  </a:lnTo>
                  <a:lnTo>
                    <a:pt x="4407849" y="3920863"/>
                  </a:lnTo>
                  <a:lnTo>
                    <a:pt x="4387303" y="3877486"/>
                  </a:lnTo>
                  <a:lnTo>
                    <a:pt x="4366215" y="3834003"/>
                  </a:lnTo>
                  <a:lnTo>
                    <a:pt x="4344587" y="3790419"/>
                  </a:lnTo>
                  <a:lnTo>
                    <a:pt x="4322419" y="3746740"/>
                  </a:lnTo>
                  <a:lnTo>
                    <a:pt x="4299712" y="3702971"/>
                  </a:lnTo>
                  <a:lnTo>
                    <a:pt x="4276467" y="3659118"/>
                  </a:lnTo>
                  <a:lnTo>
                    <a:pt x="4252685" y="3615187"/>
                  </a:lnTo>
                  <a:lnTo>
                    <a:pt x="4228367" y="3571184"/>
                  </a:lnTo>
                  <a:lnTo>
                    <a:pt x="4203513" y="3527113"/>
                  </a:lnTo>
                  <a:lnTo>
                    <a:pt x="4178125" y="3482982"/>
                  </a:lnTo>
                  <a:lnTo>
                    <a:pt x="4152203" y="3438795"/>
                  </a:lnTo>
                  <a:lnTo>
                    <a:pt x="4125748" y="3394558"/>
                  </a:lnTo>
                  <a:lnTo>
                    <a:pt x="4098761" y="3350277"/>
                  </a:lnTo>
                  <a:lnTo>
                    <a:pt x="4071243" y="3305957"/>
                  </a:lnTo>
                  <a:lnTo>
                    <a:pt x="4043196" y="3261605"/>
                  </a:lnTo>
                  <a:lnTo>
                    <a:pt x="4014618" y="3217226"/>
                  </a:lnTo>
                  <a:lnTo>
                    <a:pt x="3985513" y="3172826"/>
                  </a:lnTo>
                  <a:lnTo>
                    <a:pt x="3955879" y="3128410"/>
                  </a:lnTo>
                  <a:lnTo>
                    <a:pt x="3925719" y="3083983"/>
                  </a:lnTo>
                  <a:lnTo>
                    <a:pt x="3895034" y="3039553"/>
                  </a:lnTo>
                  <a:lnTo>
                    <a:pt x="3863823" y="2995124"/>
                  </a:lnTo>
                  <a:lnTo>
                    <a:pt x="3832088" y="2950702"/>
                  </a:lnTo>
                  <a:lnTo>
                    <a:pt x="3799830" y="2906293"/>
                  </a:lnTo>
                  <a:lnTo>
                    <a:pt x="3767049" y="2861902"/>
                  </a:lnTo>
                  <a:lnTo>
                    <a:pt x="3733748" y="2817536"/>
                  </a:lnTo>
                  <a:lnTo>
                    <a:pt x="3699925" y="2773199"/>
                  </a:lnTo>
                  <a:lnTo>
                    <a:pt x="3665583" y="2728898"/>
                  </a:lnTo>
                  <a:lnTo>
                    <a:pt x="3630722" y="2684638"/>
                  </a:lnTo>
                  <a:lnTo>
                    <a:pt x="3595343" y="2640425"/>
                  </a:lnTo>
                  <a:lnTo>
                    <a:pt x="3559446" y="2596265"/>
                  </a:lnTo>
                  <a:lnTo>
                    <a:pt x="3523034" y="2552163"/>
                  </a:lnTo>
                  <a:lnTo>
                    <a:pt x="3486106" y="2508125"/>
                  </a:lnTo>
                  <a:lnTo>
                    <a:pt x="3448664" y="2464157"/>
                  </a:lnTo>
                  <a:lnTo>
                    <a:pt x="3410708" y="2420263"/>
                  </a:lnTo>
                  <a:lnTo>
                    <a:pt x="3372239" y="2376451"/>
                  </a:lnTo>
                  <a:lnTo>
                    <a:pt x="3333259" y="2332726"/>
                  </a:lnTo>
                  <a:lnTo>
                    <a:pt x="3293767" y="2289093"/>
                  </a:lnTo>
                  <a:lnTo>
                    <a:pt x="3254831" y="2246675"/>
                  </a:lnTo>
                  <a:lnTo>
                    <a:pt x="3215731" y="2204599"/>
                  </a:lnTo>
                  <a:lnTo>
                    <a:pt x="3176471" y="2162869"/>
                  </a:lnTo>
                  <a:lnTo>
                    <a:pt x="3137054" y="2121489"/>
                  </a:lnTo>
                  <a:lnTo>
                    <a:pt x="3097483" y="2080463"/>
                  </a:lnTo>
                  <a:lnTo>
                    <a:pt x="3057761" y="2039795"/>
                  </a:lnTo>
                  <a:lnTo>
                    <a:pt x="3017892" y="1999488"/>
                  </a:lnTo>
                  <a:lnTo>
                    <a:pt x="2977877" y="1959548"/>
                  </a:lnTo>
                  <a:lnTo>
                    <a:pt x="2937721" y="1919977"/>
                  </a:lnTo>
                  <a:lnTo>
                    <a:pt x="2897427" y="1880780"/>
                  </a:lnTo>
                  <a:lnTo>
                    <a:pt x="2856998" y="1841961"/>
                  </a:lnTo>
                  <a:lnTo>
                    <a:pt x="2816436" y="1803523"/>
                  </a:lnTo>
                  <a:lnTo>
                    <a:pt x="2775745" y="1765471"/>
                  </a:lnTo>
                  <a:lnTo>
                    <a:pt x="2734929" y="1727809"/>
                  </a:lnTo>
                  <a:lnTo>
                    <a:pt x="2693989" y="1690540"/>
                  </a:lnTo>
                  <a:lnTo>
                    <a:pt x="2652930" y="1653669"/>
                  </a:lnTo>
                  <a:lnTo>
                    <a:pt x="2611754" y="1617199"/>
                  </a:lnTo>
                  <a:lnTo>
                    <a:pt x="2570465" y="1581135"/>
                  </a:lnTo>
                  <a:lnTo>
                    <a:pt x="2529066" y="1545480"/>
                  </a:lnTo>
                  <a:lnTo>
                    <a:pt x="2487559" y="1510238"/>
                  </a:lnTo>
                  <a:lnTo>
                    <a:pt x="2445948" y="1475413"/>
                  </a:lnTo>
                  <a:lnTo>
                    <a:pt x="2404236" y="1441010"/>
                  </a:lnTo>
                  <a:lnTo>
                    <a:pt x="2362427" y="1407032"/>
                  </a:lnTo>
                  <a:lnTo>
                    <a:pt x="2320522" y="1373484"/>
                  </a:lnTo>
                  <a:lnTo>
                    <a:pt x="2278527" y="1340368"/>
                  </a:lnTo>
                  <a:lnTo>
                    <a:pt x="2236442" y="1307690"/>
                  </a:lnTo>
                  <a:lnTo>
                    <a:pt x="2194272" y="1275452"/>
                  </a:lnTo>
                  <a:lnTo>
                    <a:pt x="2152020" y="1243660"/>
                  </a:lnTo>
                  <a:lnTo>
                    <a:pt x="2109689" y="1212317"/>
                  </a:lnTo>
                  <a:lnTo>
                    <a:pt x="2067282" y="1181426"/>
                  </a:lnTo>
                  <a:lnTo>
                    <a:pt x="2024802" y="1150993"/>
                  </a:lnTo>
                  <a:lnTo>
                    <a:pt x="1982252" y="1121020"/>
                  </a:lnTo>
                  <a:lnTo>
                    <a:pt x="1939636" y="1091512"/>
                  </a:lnTo>
                  <a:lnTo>
                    <a:pt x="1896956" y="1062473"/>
                  </a:lnTo>
                  <a:lnTo>
                    <a:pt x="1854216" y="1033907"/>
                  </a:lnTo>
                  <a:lnTo>
                    <a:pt x="1811418" y="1005817"/>
                  </a:lnTo>
                  <a:lnTo>
                    <a:pt x="1768566" y="978208"/>
                  </a:lnTo>
                  <a:lnTo>
                    <a:pt x="1725663" y="951084"/>
                  </a:lnTo>
                  <a:lnTo>
                    <a:pt x="1682712" y="924448"/>
                  </a:lnTo>
                  <a:lnTo>
                    <a:pt x="1639717" y="898305"/>
                  </a:lnTo>
                  <a:lnTo>
                    <a:pt x="1596680" y="872658"/>
                  </a:lnTo>
                  <a:lnTo>
                    <a:pt x="1553604" y="847512"/>
                  </a:lnTo>
                  <a:lnTo>
                    <a:pt x="1510493" y="822870"/>
                  </a:lnTo>
                  <a:lnTo>
                    <a:pt x="0" y="0"/>
                  </a:lnTo>
                </a:path>
              </a:pathLst>
            </a:custGeom>
            <a:ln w="209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1"/>
            <p:cNvSpPr/>
            <p:nvPr/>
          </p:nvSpPr>
          <p:spPr>
            <a:xfrm>
              <a:off x="0" y="1928057"/>
              <a:ext cx="2249170" cy="3916679"/>
            </a:xfrm>
            <a:custGeom>
              <a:avLst/>
              <a:gdLst/>
              <a:ahLst/>
              <a:cxnLst/>
              <a:rect l="l" t="t" r="r" b="b"/>
              <a:pathLst>
                <a:path w="2249170" h="3916679">
                  <a:moveTo>
                    <a:pt x="2249125" y="3916297"/>
                  </a:moveTo>
                  <a:lnTo>
                    <a:pt x="842832" y="478480"/>
                  </a:lnTo>
                  <a:lnTo>
                    <a:pt x="0" y="0"/>
                  </a:lnTo>
                </a:path>
              </a:pathLst>
            </a:custGeom>
            <a:ln w="208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2"/>
            <p:cNvSpPr/>
            <p:nvPr/>
          </p:nvSpPr>
          <p:spPr>
            <a:xfrm>
              <a:off x="0" y="4549874"/>
              <a:ext cx="2249170" cy="1306195"/>
            </a:xfrm>
            <a:custGeom>
              <a:avLst/>
              <a:gdLst/>
              <a:ahLst/>
              <a:cxnLst/>
              <a:rect l="l" t="t" r="r" b="b"/>
              <a:pathLst>
                <a:path w="2249170" h="1306195">
                  <a:moveTo>
                    <a:pt x="0" y="0"/>
                  </a:moveTo>
                  <a:lnTo>
                    <a:pt x="2249125" y="1305880"/>
                  </a:lnTo>
                </a:path>
              </a:pathLst>
            </a:custGeom>
            <a:ln w="20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29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+ Round Pic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6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CONFIDENTIAL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335" y="4767263"/>
            <a:ext cx="642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fld id="{416D7E52-1763-4CCB-8FE4-4836ED8836F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353" y="4784388"/>
            <a:ext cx="733697" cy="257017"/>
          </a:xfrm>
          <a:prstGeom prst="rect">
            <a:avLst/>
          </a:prstGeom>
        </p:spPr>
      </p:pic>
      <p:sp>
        <p:nvSpPr>
          <p:cNvPr id="17" name="object 12"/>
          <p:cNvSpPr/>
          <p:nvPr userDrawn="1"/>
        </p:nvSpPr>
        <p:spPr>
          <a:xfrm>
            <a:off x="606804" y="342965"/>
            <a:ext cx="3173958" cy="3173958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606259" y="0"/>
                </a:moveTo>
                <a:lnTo>
                  <a:pt x="558881" y="1823"/>
                </a:lnTo>
                <a:lnTo>
                  <a:pt x="512500" y="7206"/>
                </a:lnTo>
                <a:lnTo>
                  <a:pt x="467251" y="16011"/>
                </a:lnTo>
                <a:lnTo>
                  <a:pt x="423269" y="28105"/>
                </a:lnTo>
                <a:lnTo>
                  <a:pt x="380688" y="43352"/>
                </a:lnTo>
                <a:lnTo>
                  <a:pt x="339644" y="61619"/>
                </a:lnTo>
                <a:lnTo>
                  <a:pt x="300271" y="82770"/>
                </a:lnTo>
                <a:lnTo>
                  <a:pt x="262704" y="106671"/>
                </a:lnTo>
                <a:lnTo>
                  <a:pt x="227077" y="133186"/>
                </a:lnTo>
                <a:lnTo>
                  <a:pt x="193526" y="162181"/>
                </a:lnTo>
                <a:lnTo>
                  <a:pt x="162185" y="193521"/>
                </a:lnTo>
                <a:lnTo>
                  <a:pt x="133190" y="227072"/>
                </a:lnTo>
                <a:lnTo>
                  <a:pt x="106674" y="262698"/>
                </a:lnTo>
                <a:lnTo>
                  <a:pt x="82773" y="300265"/>
                </a:lnTo>
                <a:lnTo>
                  <a:pt x="61621" y="339638"/>
                </a:lnTo>
                <a:lnTo>
                  <a:pt x="43354" y="380683"/>
                </a:lnTo>
                <a:lnTo>
                  <a:pt x="28106" y="423264"/>
                </a:lnTo>
                <a:lnTo>
                  <a:pt x="16012" y="467247"/>
                </a:lnTo>
                <a:lnTo>
                  <a:pt x="7206" y="512497"/>
                </a:lnTo>
                <a:lnTo>
                  <a:pt x="1824" y="558880"/>
                </a:lnTo>
                <a:lnTo>
                  <a:pt x="0" y="606259"/>
                </a:lnTo>
                <a:lnTo>
                  <a:pt x="1824" y="653638"/>
                </a:lnTo>
                <a:lnTo>
                  <a:pt x="7206" y="700019"/>
                </a:lnTo>
                <a:lnTo>
                  <a:pt x="16012" y="745268"/>
                </a:lnTo>
                <a:lnTo>
                  <a:pt x="28106" y="789250"/>
                </a:lnTo>
                <a:lnTo>
                  <a:pt x="43354" y="831830"/>
                </a:lnTo>
                <a:lnTo>
                  <a:pt x="61621" y="872875"/>
                </a:lnTo>
                <a:lnTo>
                  <a:pt x="82773" y="912248"/>
                </a:lnTo>
                <a:lnTo>
                  <a:pt x="106674" y="949815"/>
                </a:lnTo>
                <a:lnTo>
                  <a:pt x="133190" y="985442"/>
                </a:lnTo>
                <a:lnTo>
                  <a:pt x="162185" y="1018993"/>
                </a:lnTo>
                <a:lnTo>
                  <a:pt x="193526" y="1050334"/>
                </a:lnTo>
                <a:lnTo>
                  <a:pt x="227077" y="1079329"/>
                </a:lnTo>
                <a:lnTo>
                  <a:pt x="262704" y="1105845"/>
                </a:lnTo>
                <a:lnTo>
                  <a:pt x="300271" y="1129746"/>
                </a:lnTo>
                <a:lnTo>
                  <a:pt x="339644" y="1150897"/>
                </a:lnTo>
                <a:lnTo>
                  <a:pt x="380688" y="1169165"/>
                </a:lnTo>
                <a:lnTo>
                  <a:pt x="423269" y="1184413"/>
                </a:lnTo>
                <a:lnTo>
                  <a:pt x="467251" y="1196507"/>
                </a:lnTo>
                <a:lnTo>
                  <a:pt x="512500" y="1205313"/>
                </a:lnTo>
                <a:lnTo>
                  <a:pt x="558881" y="1210695"/>
                </a:lnTo>
                <a:lnTo>
                  <a:pt x="606259" y="1212519"/>
                </a:lnTo>
                <a:lnTo>
                  <a:pt x="653638" y="1210695"/>
                </a:lnTo>
                <a:lnTo>
                  <a:pt x="700019" y="1205313"/>
                </a:lnTo>
                <a:lnTo>
                  <a:pt x="745268" y="1196507"/>
                </a:lnTo>
                <a:lnTo>
                  <a:pt x="789250" y="1184413"/>
                </a:lnTo>
                <a:lnTo>
                  <a:pt x="831830" y="1169165"/>
                </a:lnTo>
                <a:lnTo>
                  <a:pt x="872875" y="1150897"/>
                </a:lnTo>
                <a:lnTo>
                  <a:pt x="912248" y="1129746"/>
                </a:lnTo>
                <a:lnTo>
                  <a:pt x="949815" y="1105845"/>
                </a:lnTo>
                <a:lnTo>
                  <a:pt x="985442" y="1079329"/>
                </a:lnTo>
                <a:lnTo>
                  <a:pt x="1018993" y="1050334"/>
                </a:lnTo>
                <a:lnTo>
                  <a:pt x="1050334" y="1018993"/>
                </a:lnTo>
                <a:lnTo>
                  <a:pt x="1079329" y="985442"/>
                </a:lnTo>
                <a:lnTo>
                  <a:pt x="1105845" y="949815"/>
                </a:lnTo>
                <a:lnTo>
                  <a:pt x="1129746" y="912248"/>
                </a:lnTo>
                <a:lnTo>
                  <a:pt x="1150897" y="872875"/>
                </a:lnTo>
                <a:lnTo>
                  <a:pt x="1169165" y="831830"/>
                </a:lnTo>
                <a:lnTo>
                  <a:pt x="1184413" y="789250"/>
                </a:lnTo>
                <a:lnTo>
                  <a:pt x="1196507" y="745268"/>
                </a:lnTo>
                <a:lnTo>
                  <a:pt x="1205313" y="700019"/>
                </a:lnTo>
                <a:lnTo>
                  <a:pt x="1210695" y="653638"/>
                </a:lnTo>
                <a:lnTo>
                  <a:pt x="1212519" y="606259"/>
                </a:lnTo>
                <a:lnTo>
                  <a:pt x="1210695" y="558880"/>
                </a:lnTo>
                <a:lnTo>
                  <a:pt x="1205313" y="512497"/>
                </a:lnTo>
                <a:lnTo>
                  <a:pt x="1196507" y="467247"/>
                </a:lnTo>
                <a:lnTo>
                  <a:pt x="1184413" y="423264"/>
                </a:lnTo>
                <a:lnTo>
                  <a:pt x="1169165" y="380683"/>
                </a:lnTo>
                <a:lnTo>
                  <a:pt x="1150897" y="339638"/>
                </a:lnTo>
                <a:lnTo>
                  <a:pt x="1129746" y="300265"/>
                </a:lnTo>
                <a:lnTo>
                  <a:pt x="1105845" y="262698"/>
                </a:lnTo>
                <a:lnTo>
                  <a:pt x="1079329" y="227072"/>
                </a:lnTo>
                <a:lnTo>
                  <a:pt x="1050334" y="193521"/>
                </a:lnTo>
                <a:lnTo>
                  <a:pt x="1018993" y="162181"/>
                </a:lnTo>
                <a:lnTo>
                  <a:pt x="985442" y="133186"/>
                </a:lnTo>
                <a:lnTo>
                  <a:pt x="949815" y="106671"/>
                </a:lnTo>
                <a:lnTo>
                  <a:pt x="912248" y="82770"/>
                </a:lnTo>
                <a:lnTo>
                  <a:pt x="872875" y="61619"/>
                </a:lnTo>
                <a:lnTo>
                  <a:pt x="831830" y="43352"/>
                </a:lnTo>
                <a:lnTo>
                  <a:pt x="789250" y="28105"/>
                </a:lnTo>
                <a:lnTo>
                  <a:pt x="745268" y="16011"/>
                </a:lnTo>
                <a:lnTo>
                  <a:pt x="700019" y="7206"/>
                </a:lnTo>
                <a:lnTo>
                  <a:pt x="653638" y="1823"/>
                </a:lnTo>
                <a:lnTo>
                  <a:pt x="606259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>
              <a:lnSpc>
                <a:spcPct val="100000"/>
              </a:lnSpc>
            </a:pPr>
            <a:endParaRPr sz="48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66219" y="517013"/>
            <a:ext cx="3436913" cy="2888305"/>
          </a:xfrm>
        </p:spPr>
        <p:txBody>
          <a:bodyPr anchor="ctr">
            <a:normAutofit/>
          </a:bodyPr>
          <a:lstStyle>
            <a:lvl1pPr algn="ctr">
              <a:defRPr sz="33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 rot="20579719" flipH="1">
            <a:off x="4610860" y="413575"/>
            <a:ext cx="4810733" cy="4844464"/>
            <a:chOff x="0" y="1928057"/>
            <a:chExt cx="5804173" cy="5844867"/>
          </a:xfrm>
        </p:grpSpPr>
        <p:sp>
          <p:nvSpPr>
            <p:cNvPr id="20" name="object 17"/>
            <p:cNvSpPr/>
            <p:nvPr/>
          </p:nvSpPr>
          <p:spPr>
            <a:xfrm>
              <a:off x="0" y="6429898"/>
              <a:ext cx="1273810" cy="1343026"/>
            </a:xfrm>
            <a:custGeom>
              <a:avLst/>
              <a:gdLst/>
              <a:ahLst/>
              <a:cxnLst/>
              <a:rect l="l" t="t" r="r" b="b"/>
              <a:pathLst>
                <a:path w="1273810" h="1343025">
                  <a:moveTo>
                    <a:pt x="0" y="0"/>
                  </a:moveTo>
                  <a:lnTo>
                    <a:pt x="37644" y="49701"/>
                  </a:lnTo>
                  <a:lnTo>
                    <a:pt x="70803" y="92754"/>
                  </a:lnTo>
                  <a:lnTo>
                    <a:pt x="104434" y="135790"/>
                  </a:lnTo>
                  <a:lnTo>
                    <a:pt x="138535" y="178805"/>
                  </a:lnTo>
                  <a:lnTo>
                    <a:pt x="173102" y="221796"/>
                  </a:lnTo>
                  <a:lnTo>
                    <a:pt x="208132" y="264758"/>
                  </a:lnTo>
                  <a:lnTo>
                    <a:pt x="243621" y="307688"/>
                  </a:lnTo>
                  <a:lnTo>
                    <a:pt x="279566" y="350581"/>
                  </a:lnTo>
                  <a:lnTo>
                    <a:pt x="315964" y="393434"/>
                  </a:lnTo>
                  <a:lnTo>
                    <a:pt x="352811" y="436244"/>
                  </a:lnTo>
                  <a:lnTo>
                    <a:pt x="390105" y="479005"/>
                  </a:lnTo>
                  <a:lnTo>
                    <a:pt x="427842" y="521714"/>
                  </a:lnTo>
                  <a:lnTo>
                    <a:pt x="466018" y="564368"/>
                  </a:lnTo>
                  <a:lnTo>
                    <a:pt x="504631" y="606962"/>
                  </a:lnTo>
                  <a:lnTo>
                    <a:pt x="543523" y="649299"/>
                  </a:lnTo>
                  <a:lnTo>
                    <a:pt x="582634" y="691255"/>
                  </a:lnTo>
                  <a:lnTo>
                    <a:pt x="621959" y="732829"/>
                  </a:lnTo>
                  <a:lnTo>
                    <a:pt x="661490" y="774018"/>
                  </a:lnTo>
                  <a:lnTo>
                    <a:pt x="701223" y="814820"/>
                  </a:lnTo>
                  <a:lnTo>
                    <a:pt x="741151" y="855233"/>
                  </a:lnTo>
                  <a:lnTo>
                    <a:pt x="781269" y="895255"/>
                  </a:lnTo>
                  <a:lnTo>
                    <a:pt x="821572" y="934884"/>
                  </a:lnTo>
                  <a:lnTo>
                    <a:pt x="862052" y="974117"/>
                  </a:lnTo>
                  <a:lnTo>
                    <a:pt x="902705" y="1012954"/>
                  </a:lnTo>
                  <a:lnTo>
                    <a:pt x="943524" y="1051391"/>
                  </a:lnTo>
                  <a:lnTo>
                    <a:pt x="984504" y="1089426"/>
                  </a:lnTo>
                  <a:lnTo>
                    <a:pt x="1025640" y="1127059"/>
                  </a:lnTo>
                  <a:lnTo>
                    <a:pt x="1066924" y="1164285"/>
                  </a:lnTo>
                  <a:lnTo>
                    <a:pt x="1108351" y="1201105"/>
                  </a:lnTo>
                  <a:lnTo>
                    <a:pt x="1149916" y="1237514"/>
                  </a:lnTo>
                  <a:lnTo>
                    <a:pt x="1191613" y="1273512"/>
                  </a:lnTo>
                  <a:lnTo>
                    <a:pt x="1233436" y="1309096"/>
                  </a:lnTo>
                  <a:lnTo>
                    <a:pt x="1273277" y="1342502"/>
                  </a:lnTo>
                </a:path>
              </a:pathLst>
            </a:custGeom>
            <a:ln w="209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18"/>
            <p:cNvSpPr/>
            <p:nvPr/>
          </p:nvSpPr>
          <p:spPr>
            <a:xfrm>
              <a:off x="2249224" y="5846505"/>
              <a:ext cx="3368040" cy="1925955"/>
            </a:xfrm>
            <a:custGeom>
              <a:avLst/>
              <a:gdLst/>
              <a:ahLst/>
              <a:cxnLst/>
              <a:rect l="l" t="t" r="r" b="b"/>
              <a:pathLst>
                <a:path w="3368040" h="1925954">
                  <a:moveTo>
                    <a:pt x="3367692" y="1925895"/>
                  </a:moveTo>
                  <a:lnTo>
                    <a:pt x="0" y="0"/>
                  </a:lnTo>
                  <a:lnTo>
                    <a:pt x="792851" y="1925895"/>
                  </a:lnTo>
                </a:path>
              </a:pathLst>
            </a:custGeom>
            <a:ln w="209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0"/>
            <p:cNvSpPr/>
            <p:nvPr/>
          </p:nvSpPr>
          <p:spPr>
            <a:xfrm>
              <a:off x="817519" y="2396794"/>
              <a:ext cx="4986654" cy="5375911"/>
            </a:xfrm>
            <a:custGeom>
              <a:avLst/>
              <a:gdLst/>
              <a:ahLst/>
              <a:cxnLst/>
              <a:rect l="l" t="t" r="r" b="b"/>
              <a:pathLst>
                <a:path w="4986655" h="5375909">
                  <a:moveTo>
                    <a:pt x="4986036" y="5375604"/>
                  </a:moveTo>
                  <a:lnTo>
                    <a:pt x="4568252" y="4305511"/>
                  </a:lnTo>
                  <a:lnTo>
                    <a:pt x="4552619" y="4263350"/>
                  </a:lnTo>
                  <a:lnTo>
                    <a:pt x="4536436" y="4221032"/>
                  </a:lnTo>
                  <a:lnTo>
                    <a:pt x="4519705" y="4178562"/>
                  </a:lnTo>
                  <a:lnTo>
                    <a:pt x="4502426" y="4135945"/>
                  </a:lnTo>
                  <a:lnTo>
                    <a:pt x="4484601" y="4093187"/>
                  </a:lnTo>
                  <a:lnTo>
                    <a:pt x="4466230" y="4050295"/>
                  </a:lnTo>
                  <a:lnTo>
                    <a:pt x="4447313" y="4007272"/>
                  </a:lnTo>
                  <a:lnTo>
                    <a:pt x="4427853" y="3964127"/>
                  </a:lnTo>
                  <a:lnTo>
                    <a:pt x="4407849" y="3920863"/>
                  </a:lnTo>
                  <a:lnTo>
                    <a:pt x="4387303" y="3877486"/>
                  </a:lnTo>
                  <a:lnTo>
                    <a:pt x="4366215" y="3834003"/>
                  </a:lnTo>
                  <a:lnTo>
                    <a:pt x="4344587" y="3790419"/>
                  </a:lnTo>
                  <a:lnTo>
                    <a:pt x="4322419" y="3746740"/>
                  </a:lnTo>
                  <a:lnTo>
                    <a:pt x="4299712" y="3702971"/>
                  </a:lnTo>
                  <a:lnTo>
                    <a:pt x="4276467" y="3659118"/>
                  </a:lnTo>
                  <a:lnTo>
                    <a:pt x="4252685" y="3615187"/>
                  </a:lnTo>
                  <a:lnTo>
                    <a:pt x="4228367" y="3571184"/>
                  </a:lnTo>
                  <a:lnTo>
                    <a:pt x="4203513" y="3527113"/>
                  </a:lnTo>
                  <a:lnTo>
                    <a:pt x="4178125" y="3482982"/>
                  </a:lnTo>
                  <a:lnTo>
                    <a:pt x="4152203" y="3438795"/>
                  </a:lnTo>
                  <a:lnTo>
                    <a:pt x="4125748" y="3394558"/>
                  </a:lnTo>
                  <a:lnTo>
                    <a:pt x="4098761" y="3350277"/>
                  </a:lnTo>
                  <a:lnTo>
                    <a:pt x="4071243" y="3305957"/>
                  </a:lnTo>
                  <a:lnTo>
                    <a:pt x="4043196" y="3261605"/>
                  </a:lnTo>
                  <a:lnTo>
                    <a:pt x="4014618" y="3217226"/>
                  </a:lnTo>
                  <a:lnTo>
                    <a:pt x="3985513" y="3172826"/>
                  </a:lnTo>
                  <a:lnTo>
                    <a:pt x="3955879" y="3128410"/>
                  </a:lnTo>
                  <a:lnTo>
                    <a:pt x="3925719" y="3083983"/>
                  </a:lnTo>
                  <a:lnTo>
                    <a:pt x="3895034" y="3039553"/>
                  </a:lnTo>
                  <a:lnTo>
                    <a:pt x="3863823" y="2995124"/>
                  </a:lnTo>
                  <a:lnTo>
                    <a:pt x="3832088" y="2950702"/>
                  </a:lnTo>
                  <a:lnTo>
                    <a:pt x="3799830" y="2906293"/>
                  </a:lnTo>
                  <a:lnTo>
                    <a:pt x="3767049" y="2861902"/>
                  </a:lnTo>
                  <a:lnTo>
                    <a:pt x="3733748" y="2817536"/>
                  </a:lnTo>
                  <a:lnTo>
                    <a:pt x="3699925" y="2773199"/>
                  </a:lnTo>
                  <a:lnTo>
                    <a:pt x="3665583" y="2728898"/>
                  </a:lnTo>
                  <a:lnTo>
                    <a:pt x="3630722" y="2684638"/>
                  </a:lnTo>
                  <a:lnTo>
                    <a:pt x="3595343" y="2640425"/>
                  </a:lnTo>
                  <a:lnTo>
                    <a:pt x="3559446" y="2596265"/>
                  </a:lnTo>
                  <a:lnTo>
                    <a:pt x="3523034" y="2552163"/>
                  </a:lnTo>
                  <a:lnTo>
                    <a:pt x="3486106" y="2508125"/>
                  </a:lnTo>
                  <a:lnTo>
                    <a:pt x="3448664" y="2464157"/>
                  </a:lnTo>
                  <a:lnTo>
                    <a:pt x="3410708" y="2420263"/>
                  </a:lnTo>
                  <a:lnTo>
                    <a:pt x="3372239" y="2376451"/>
                  </a:lnTo>
                  <a:lnTo>
                    <a:pt x="3333259" y="2332726"/>
                  </a:lnTo>
                  <a:lnTo>
                    <a:pt x="3293767" y="2289093"/>
                  </a:lnTo>
                  <a:lnTo>
                    <a:pt x="3254831" y="2246675"/>
                  </a:lnTo>
                  <a:lnTo>
                    <a:pt x="3215731" y="2204599"/>
                  </a:lnTo>
                  <a:lnTo>
                    <a:pt x="3176471" y="2162869"/>
                  </a:lnTo>
                  <a:lnTo>
                    <a:pt x="3137054" y="2121489"/>
                  </a:lnTo>
                  <a:lnTo>
                    <a:pt x="3097483" y="2080463"/>
                  </a:lnTo>
                  <a:lnTo>
                    <a:pt x="3057761" y="2039795"/>
                  </a:lnTo>
                  <a:lnTo>
                    <a:pt x="3017892" y="1999488"/>
                  </a:lnTo>
                  <a:lnTo>
                    <a:pt x="2977877" y="1959548"/>
                  </a:lnTo>
                  <a:lnTo>
                    <a:pt x="2937721" y="1919977"/>
                  </a:lnTo>
                  <a:lnTo>
                    <a:pt x="2897427" y="1880780"/>
                  </a:lnTo>
                  <a:lnTo>
                    <a:pt x="2856998" y="1841961"/>
                  </a:lnTo>
                  <a:lnTo>
                    <a:pt x="2816436" y="1803523"/>
                  </a:lnTo>
                  <a:lnTo>
                    <a:pt x="2775745" y="1765471"/>
                  </a:lnTo>
                  <a:lnTo>
                    <a:pt x="2734929" y="1727809"/>
                  </a:lnTo>
                  <a:lnTo>
                    <a:pt x="2693989" y="1690540"/>
                  </a:lnTo>
                  <a:lnTo>
                    <a:pt x="2652930" y="1653669"/>
                  </a:lnTo>
                  <a:lnTo>
                    <a:pt x="2611754" y="1617199"/>
                  </a:lnTo>
                  <a:lnTo>
                    <a:pt x="2570465" y="1581135"/>
                  </a:lnTo>
                  <a:lnTo>
                    <a:pt x="2529066" y="1545480"/>
                  </a:lnTo>
                  <a:lnTo>
                    <a:pt x="2487559" y="1510238"/>
                  </a:lnTo>
                  <a:lnTo>
                    <a:pt x="2445948" y="1475413"/>
                  </a:lnTo>
                  <a:lnTo>
                    <a:pt x="2404236" y="1441010"/>
                  </a:lnTo>
                  <a:lnTo>
                    <a:pt x="2362427" y="1407032"/>
                  </a:lnTo>
                  <a:lnTo>
                    <a:pt x="2320522" y="1373484"/>
                  </a:lnTo>
                  <a:lnTo>
                    <a:pt x="2278527" y="1340368"/>
                  </a:lnTo>
                  <a:lnTo>
                    <a:pt x="2236442" y="1307690"/>
                  </a:lnTo>
                  <a:lnTo>
                    <a:pt x="2194272" y="1275452"/>
                  </a:lnTo>
                  <a:lnTo>
                    <a:pt x="2152020" y="1243660"/>
                  </a:lnTo>
                  <a:lnTo>
                    <a:pt x="2109689" y="1212317"/>
                  </a:lnTo>
                  <a:lnTo>
                    <a:pt x="2067282" y="1181426"/>
                  </a:lnTo>
                  <a:lnTo>
                    <a:pt x="2024802" y="1150993"/>
                  </a:lnTo>
                  <a:lnTo>
                    <a:pt x="1982252" y="1121020"/>
                  </a:lnTo>
                  <a:lnTo>
                    <a:pt x="1939636" y="1091512"/>
                  </a:lnTo>
                  <a:lnTo>
                    <a:pt x="1896956" y="1062473"/>
                  </a:lnTo>
                  <a:lnTo>
                    <a:pt x="1854216" y="1033907"/>
                  </a:lnTo>
                  <a:lnTo>
                    <a:pt x="1811418" y="1005817"/>
                  </a:lnTo>
                  <a:lnTo>
                    <a:pt x="1768566" y="978208"/>
                  </a:lnTo>
                  <a:lnTo>
                    <a:pt x="1725663" y="951084"/>
                  </a:lnTo>
                  <a:lnTo>
                    <a:pt x="1682712" y="924448"/>
                  </a:lnTo>
                  <a:lnTo>
                    <a:pt x="1639717" y="898305"/>
                  </a:lnTo>
                  <a:lnTo>
                    <a:pt x="1596680" y="872658"/>
                  </a:lnTo>
                  <a:lnTo>
                    <a:pt x="1553604" y="847512"/>
                  </a:lnTo>
                  <a:lnTo>
                    <a:pt x="1510493" y="822870"/>
                  </a:lnTo>
                  <a:lnTo>
                    <a:pt x="0" y="0"/>
                  </a:lnTo>
                </a:path>
              </a:pathLst>
            </a:custGeom>
            <a:ln w="209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1"/>
            <p:cNvSpPr/>
            <p:nvPr/>
          </p:nvSpPr>
          <p:spPr>
            <a:xfrm>
              <a:off x="0" y="1928057"/>
              <a:ext cx="2249170" cy="3916679"/>
            </a:xfrm>
            <a:custGeom>
              <a:avLst/>
              <a:gdLst/>
              <a:ahLst/>
              <a:cxnLst/>
              <a:rect l="l" t="t" r="r" b="b"/>
              <a:pathLst>
                <a:path w="2249170" h="3916679">
                  <a:moveTo>
                    <a:pt x="2249125" y="3916297"/>
                  </a:moveTo>
                  <a:lnTo>
                    <a:pt x="842832" y="478480"/>
                  </a:lnTo>
                  <a:lnTo>
                    <a:pt x="0" y="0"/>
                  </a:lnTo>
                </a:path>
              </a:pathLst>
            </a:custGeom>
            <a:ln w="208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2"/>
            <p:cNvSpPr/>
            <p:nvPr/>
          </p:nvSpPr>
          <p:spPr>
            <a:xfrm>
              <a:off x="0" y="4549874"/>
              <a:ext cx="2249170" cy="1306195"/>
            </a:xfrm>
            <a:custGeom>
              <a:avLst/>
              <a:gdLst/>
              <a:ahLst/>
              <a:cxnLst/>
              <a:rect l="l" t="t" r="r" b="b"/>
              <a:pathLst>
                <a:path w="2249170" h="1306195">
                  <a:moveTo>
                    <a:pt x="0" y="0"/>
                  </a:moveTo>
                  <a:lnTo>
                    <a:pt x="2249125" y="1305880"/>
                  </a:lnTo>
                </a:path>
              </a:pathLst>
            </a:custGeom>
            <a:ln w="20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429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+ Round Pic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71478" y="3109745"/>
            <a:ext cx="3254735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19" y="177800"/>
            <a:ext cx="3436913" cy="28883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6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CONFIDENTIAL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335" y="4767263"/>
            <a:ext cx="642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fld id="{416D7E52-1763-4CCB-8FE4-4836ED8836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310075" y="524145"/>
            <a:ext cx="4095210" cy="409521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353" y="4784388"/>
            <a:ext cx="733697" cy="2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+ Round Pic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71478" y="3109745"/>
            <a:ext cx="3254735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19" y="177800"/>
            <a:ext cx="3436913" cy="28883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6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CONFIDENTIAL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335" y="4767263"/>
            <a:ext cx="642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fld id="{416D7E52-1763-4CCB-8FE4-4836ED8836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310075" y="524145"/>
            <a:ext cx="4095210" cy="409521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353" y="4784388"/>
            <a:ext cx="733697" cy="2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+ Round Pic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71478" y="3109745"/>
            <a:ext cx="3254735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19" y="177800"/>
            <a:ext cx="3436913" cy="28883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6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CONFIDENTIAL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335" y="4767263"/>
            <a:ext cx="642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fld id="{416D7E52-1763-4CCB-8FE4-4836ED8836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310075" y="524145"/>
            <a:ext cx="4095210" cy="409521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353" y="4784388"/>
            <a:ext cx="733697" cy="2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+ Round Pic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71478" y="3109745"/>
            <a:ext cx="3254735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19" y="177800"/>
            <a:ext cx="3436913" cy="28883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6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CONFIDENTIAL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335" y="4767263"/>
            <a:ext cx="642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fld id="{416D7E52-1763-4CCB-8FE4-4836ED8836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310075" y="524145"/>
            <a:ext cx="4095210" cy="409521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353" y="4784388"/>
            <a:ext cx="733697" cy="2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4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+ Round Pic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71478" y="3109745"/>
            <a:ext cx="3254735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19" y="177800"/>
            <a:ext cx="3436913" cy="28883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6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CONFIDENTIAL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335" y="4767263"/>
            <a:ext cx="642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fld id="{416D7E52-1763-4CCB-8FE4-4836ED8836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310075" y="524145"/>
            <a:ext cx="4095210" cy="409521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353" y="4784388"/>
            <a:ext cx="733697" cy="2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5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Round Pic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310075" y="524145"/>
            <a:ext cx="4095210" cy="409521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399" y="4785805"/>
            <a:ext cx="729651" cy="2556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6219" y="177800"/>
            <a:ext cx="3436913" cy="288830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71478" y="3109745"/>
            <a:ext cx="3254735" cy="0"/>
          </a:xfrm>
          <a:prstGeom prst="line">
            <a:avLst/>
          </a:prstGeom>
          <a:ln w="95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6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| CONFIDENTIAL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335" y="4767263"/>
            <a:ext cx="642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2"/>
                </a:solidFill>
              </a:defRPr>
            </a:lvl1pPr>
          </a:lstStyle>
          <a:p>
            <a:fld id="{416D7E52-1763-4CCB-8FE4-4836ED8836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ffer_Full Colo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55579" y="538264"/>
            <a:ext cx="4181272" cy="2334157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 rot="20579719" flipH="1">
            <a:off x="4610860" y="413575"/>
            <a:ext cx="4810733" cy="4844464"/>
            <a:chOff x="0" y="1928057"/>
            <a:chExt cx="5804173" cy="5844867"/>
          </a:xfrm>
        </p:grpSpPr>
        <p:sp>
          <p:nvSpPr>
            <p:cNvPr id="15" name="object 17"/>
            <p:cNvSpPr/>
            <p:nvPr/>
          </p:nvSpPr>
          <p:spPr>
            <a:xfrm>
              <a:off x="0" y="6429898"/>
              <a:ext cx="1273810" cy="1343026"/>
            </a:xfrm>
            <a:custGeom>
              <a:avLst/>
              <a:gdLst/>
              <a:ahLst/>
              <a:cxnLst/>
              <a:rect l="l" t="t" r="r" b="b"/>
              <a:pathLst>
                <a:path w="1273810" h="1343025">
                  <a:moveTo>
                    <a:pt x="0" y="0"/>
                  </a:moveTo>
                  <a:lnTo>
                    <a:pt x="37644" y="49701"/>
                  </a:lnTo>
                  <a:lnTo>
                    <a:pt x="70803" y="92754"/>
                  </a:lnTo>
                  <a:lnTo>
                    <a:pt x="104434" y="135790"/>
                  </a:lnTo>
                  <a:lnTo>
                    <a:pt x="138535" y="178805"/>
                  </a:lnTo>
                  <a:lnTo>
                    <a:pt x="173102" y="221796"/>
                  </a:lnTo>
                  <a:lnTo>
                    <a:pt x="208132" y="264758"/>
                  </a:lnTo>
                  <a:lnTo>
                    <a:pt x="243621" y="307688"/>
                  </a:lnTo>
                  <a:lnTo>
                    <a:pt x="279566" y="350581"/>
                  </a:lnTo>
                  <a:lnTo>
                    <a:pt x="315964" y="393434"/>
                  </a:lnTo>
                  <a:lnTo>
                    <a:pt x="352811" y="436244"/>
                  </a:lnTo>
                  <a:lnTo>
                    <a:pt x="390105" y="479005"/>
                  </a:lnTo>
                  <a:lnTo>
                    <a:pt x="427842" y="521714"/>
                  </a:lnTo>
                  <a:lnTo>
                    <a:pt x="466018" y="564368"/>
                  </a:lnTo>
                  <a:lnTo>
                    <a:pt x="504631" y="606962"/>
                  </a:lnTo>
                  <a:lnTo>
                    <a:pt x="543523" y="649299"/>
                  </a:lnTo>
                  <a:lnTo>
                    <a:pt x="582634" y="691255"/>
                  </a:lnTo>
                  <a:lnTo>
                    <a:pt x="621959" y="732829"/>
                  </a:lnTo>
                  <a:lnTo>
                    <a:pt x="661490" y="774018"/>
                  </a:lnTo>
                  <a:lnTo>
                    <a:pt x="701223" y="814820"/>
                  </a:lnTo>
                  <a:lnTo>
                    <a:pt x="741151" y="855233"/>
                  </a:lnTo>
                  <a:lnTo>
                    <a:pt x="781269" y="895255"/>
                  </a:lnTo>
                  <a:lnTo>
                    <a:pt x="821572" y="934884"/>
                  </a:lnTo>
                  <a:lnTo>
                    <a:pt x="862052" y="974117"/>
                  </a:lnTo>
                  <a:lnTo>
                    <a:pt x="902705" y="1012954"/>
                  </a:lnTo>
                  <a:lnTo>
                    <a:pt x="943524" y="1051391"/>
                  </a:lnTo>
                  <a:lnTo>
                    <a:pt x="984504" y="1089426"/>
                  </a:lnTo>
                  <a:lnTo>
                    <a:pt x="1025640" y="1127059"/>
                  </a:lnTo>
                  <a:lnTo>
                    <a:pt x="1066924" y="1164285"/>
                  </a:lnTo>
                  <a:lnTo>
                    <a:pt x="1108351" y="1201105"/>
                  </a:lnTo>
                  <a:lnTo>
                    <a:pt x="1149916" y="1237514"/>
                  </a:lnTo>
                  <a:lnTo>
                    <a:pt x="1191613" y="1273512"/>
                  </a:lnTo>
                  <a:lnTo>
                    <a:pt x="1233436" y="1309096"/>
                  </a:lnTo>
                  <a:lnTo>
                    <a:pt x="1273277" y="1342502"/>
                  </a:lnTo>
                </a:path>
              </a:pathLst>
            </a:custGeom>
            <a:ln w="209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8"/>
            <p:cNvSpPr/>
            <p:nvPr/>
          </p:nvSpPr>
          <p:spPr>
            <a:xfrm>
              <a:off x="2249224" y="5846505"/>
              <a:ext cx="3368040" cy="1925955"/>
            </a:xfrm>
            <a:custGeom>
              <a:avLst/>
              <a:gdLst/>
              <a:ahLst/>
              <a:cxnLst/>
              <a:rect l="l" t="t" r="r" b="b"/>
              <a:pathLst>
                <a:path w="3368040" h="1925954">
                  <a:moveTo>
                    <a:pt x="3367692" y="1925895"/>
                  </a:moveTo>
                  <a:lnTo>
                    <a:pt x="0" y="0"/>
                  </a:lnTo>
                  <a:lnTo>
                    <a:pt x="792851" y="1925895"/>
                  </a:lnTo>
                </a:path>
              </a:pathLst>
            </a:custGeom>
            <a:ln w="209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20"/>
            <p:cNvSpPr/>
            <p:nvPr/>
          </p:nvSpPr>
          <p:spPr>
            <a:xfrm>
              <a:off x="817519" y="2396794"/>
              <a:ext cx="4986654" cy="5375911"/>
            </a:xfrm>
            <a:custGeom>
              <a:avLst/>
              <a:gdLst/>
              <a:ahLst/>
              <a:cxnLst/>
              <a:rect l="l" t="t" r="r" b="b"/>
              <a:pathLst>
                <a:path w="4986655" h="5375909">
                  <a:moveTo>
                    <a:pt x="4986036" y="5375604"/>
                  </a:moveTo>
                  <a:lnTo>
                    <a:pt x="4568252" y="4305511"/>
                  </a:lnTo>
                  <a:lnTo>
                    <a:pt x="4552619" y="4263350"/>
                  </a:lnTo>
                  <a:lnTo>
                    <a:pt x="4536436" y="4221032"/>
                  </a:lnTo>
                  <a:lnTo>
                    <a:pt x="4519705" y="4178562"/>
                  </a:lnTo>
                  <a:lnTo>
                    <a:pt x="4502426" y="4135945"/>
                  </a:lnTo>
                  <a:lnTo>
                    <a:pt x="4484601" y="4093187"/>
                  </a:lnTo>
                  <a:lnTo>
                    <a:pt x="4466230" y="4050295"/>
                  </a:lnTo>
                  <a:lnTo>
                    <a:pt x="4447313" y="4007272"/>
                  </a:lnTo>
                  <a:lnTo>
                    <a:pt x="4427853" y="3964127"/>
                  </a:lnTo>
                  <a:lnTo>
                    <a:pt x="4407849" y="3920863"/>
                  </a:lnTo>
                  <a:lnTo>
                    <a:pt x="4387303" y="3877486"/>
                  </a:lnTo>
                  <a:lnTo>
                    <a:pt x="4366215" y="3834003"/>
                  </a:lnTo>
                  <a:lnTo>
                    <a:pt x="4344587" y="3790419"/>
                  </a:lnTo>
                  <a:lnTo>
                    <a:pt x="4322419" y="3746740"/>
                  </a:lnTo>
                  <a:lnTo>
                    <a:pt x="4299712" y="3702971"/>
                  </a:lnTo>
                  <a:lnTo>
                    <a:pt x="4276467" y="3659118"/>
                  </a:lnTo>
                  <a:lnTo>
                    <a:pt x="4252685" y="3615187"/>
                  </a:lnTo>
                  <a:lnTo>
                    <a:pt x="4228367" y="3571184"/>
                  </a:lnTo>
                  <a:lnTo>
                    <a:pt x="4203513" y="3527113"/>
                  </a:lnTo>
                  <a:lnTo>
                    <a:pt x="4178125" y="3482982"/>
                  </a:lnTo>
                  <a:lnTo>
                    <a:pt x="4152203" y="3438795"/>
                  </a:lnTo>
                  <a:lnTo>
                    <a:pt x="4125748" y="3394558"/>
                  </a:lnTo>
                  <a:lnTo>
                    <a:pt x="4098761" y="3350277"/>
                  </a:lnTo>
                  <a:lnTo>
                    <a:pt x="4071243" y="3305957"/>
                  </a:lnTo>
                  <a:lnTo>
                    <a:pt x="4043196" y="3261605"/>
                  </a:lnTo>
                  <a:lnTo>
                    <a:pt x="4014618" y="3217226"/>
                  </a:lnTo>
                  <a:lnTo>
                    <a:pt x="3985513" y="3172826"/>
                  </a:lnTo>
                  <a:lnTo>
                    <a:pt x="3955879" y="3128410"/>
                  </a:lnTo>
                  <a:lnTo>
                    <a:pt x="3925719" y="3083983"/>
                  </a:lnTo>
                  <a:lnTo>
                    <a:pt x="3895034" y="3039553"/>
                  </a:lnTo>
                  <a:lnTo>
                    <a:pt x="3863823" y="2995124"/>
                  </a:lnTo>
                  <a:lnTo>
                    <a:pt x="3832088" y="2950702"/>
                  </a:lnTo>
                  <a:lnTo>
                    <a:pt x="3799830" y="2906293"/>
                  </a:lnTo>
                  <a:lnTo>
                    <a:pt x="3767049" y="2861902"/>
                  </a:lnTo>
                  <a:lnTo>
                    <a:pt x="3733748" y="2817536"/>
                  </a:lnTo>
                  <a:lnTo>
                    <a:pt x="3699925" y="2773199"/>
                  </a:lnTo>
                  <a:lnTo>
                    <a:pt x="3665583" y="2728898"/>
                  </a:lnTo>
                  <a:lnTo>
                    <a:pt x="3630722" y="2684638"/>
                  </a:lnTo>
                  <a:lnTo>
                    <a:pt x="3595343" y="2640425"/>
                  </a:lnTo>
                  <a:lnTo>
                    <a:pt x="3559446" y="2596265"/>
                  </a:lnTo>
                  <a:lnTo>
                    <a:pt x="3523034" y="2552163"/>
                  </a:lnTo>
                  <a:lnTo>
                    <a:pt x="3486106" y="2508125"/>
                  </a:lnTo>
                  <a:lnTo>
                    <a:pt x="3448664" y="2464157"/>
                  </a:lnTo>
                  <a:lnTo>
                    <a:pt x="3410708" y="2420263"/>
                  </a:lnTo>
                  <a:lnTo>
                    <a:pt x="3372239" y="2376451"/>
                  </a:lnTo>
                  <a:lnTo>
                    <a:pt x="3333259" y="2332726"/>
                  </a:lnTo>
                  <a:lnTo>
                    <a:pt x="3293767" y="2289093"/>
                  </a:lnTo>
                  <a:lnTo>
                    <a:pt x="3254831" y="2246675"/>
                  </a:lnTo>
                  <a:lnTo>
                    <a:pt x="3215731" y="2204599"/>
                  </a:lnTo>
                  <a:lnTo>
                    <a:pt x="3176471" y="2162869"/>
                  </a:lnTo>
                  <a:lnTo>
                    <a:pt x="3137054" y="2121489"/>
                  </a:lnTo>
                  <a:lnTo>
                    <a:pt x="3097483" y="2080463"/>
                  </a:lnTo>
                  <a:lnTo>
                    <a:pt x="3057761" y="2039795"/>
                  </a:lnTo>
                  <a:lnTo>
                    <a:pt x="3017892" y="1999488"/>
                  </a:lnTo>
                  <a:lnTo>
                    <a:pt x="2977877" y="1959548"/>
                  </a:lnTo>
                  <a:lnTo>
                    <a:pt x="2937721" y="1919977"/>
                  </a:lnTo>
                  <a:lnTo>
                    <a:pt x="2897427" y="1880780"/>
                  </a:lnTo>
                  <a:lnTo>
                    <a:pt x="2856998" y="1841961"/>
                  </a:lnTo>
                  <a:lnTo>
                    <a:pt x="2816436" y="1803523"/>
                  </a:lnTo>
                  <a:lnTo>
                    <a:pt x="2775745" y="1765471"/>
                  </a:lnTo>
                  <a:lnTo>
                    <a:pt x="2734929" y="1727809"/>
                  </a:lnTo>
                  <a:lnTo>
                    <a:pt x="2693989" y="1690540"/>
                  </a:lnTo>
                  <a:lnTo>
                    <a:pt x="2652930" y="1653669"/>
                  </a:lnTo>
                  <a:lnTo>
                    <a:pt x="2611754" y="1617199"/>
                  </a:lnTo>
                  <a:lnTo>
                    <a:pt x="2570465" y="1581135"/>
                  </a:lnTo>
                  <a:lnTo>
                    <a:pt x="2529066" y="1545480"/>
                  </a:lnTo>
                  <a:lnTo>
                    <a:pt x="2487559" y="1510238"/>
                  </a:lnTo>
                  <a:lnTo>
                    <a:pt x="2445948" y="1475413"/>
                  </a:lnTo>
                  <a:lnTo>
                    <a:pt x="2404236" y="1441010"/>
                  </a:lnTo>
                  <a:lnTo>
                    <a:pt x="2362427" y="1407032"/>
                  </a:lnTo>
                  <a:lnTo>
                    <a:pt x="2320522" y="1373484"/>
                  </a:lnTo>
                  <a:lnTo>
                    <a:pt x="2278527" y="1340368"/>
                  </a:lnTo>
                  <a:lnTo>
                    <a:pt x="2236442" y="1307690"/>
                  </a:lnTo>
                  <a:lnTo>
                    <a:pt x="2194272" y="1275452"/>
                  </a:lnTo>
                  <a:lnTo>
                    <a:pt x="2152020" y="1243660"/>
                  </a:lnTo>
                  <a:lnTo>
                    <a:pt x="2109689" y="1212317"/>
                  </a:lnTo>
                  <a:lnTo>
                    <a:pt x="2067282" y="1181426"/>
                  </a:lnTo>
                  <a:lnTo>
                    <a:pt x="2024802" y="1150993"/>
                  </a:lnTo>
                  <a:lnTo>
                    <a:pt x="1982252" y="1121020"/>
                  </a:lnTo>
                  <a:lnTo>
                    <a:pt x="1939636" y="1091512"/>
                  </a:lnTo>
                  <a:lnTo>
                    <a:pt x="1896956" y="1062473"/>
                  </a:lnTo>
                  <a:lnTo>
                    <a:pt x="1854216" y="1033907"/>
                  </a:lnTo>
                  <a:lnTo>
                    <a:pt x="1811418" y="1005817"/>
                  </a:lnTo>
                  <a:lnTo>
                    <a:pt x="1768566" y="978208"/>
                  </a:lnTo>
                  <a:lnTo>
                    <a:pt x="1725663" y="951084"/>
                  </a:lnTo>
                  <a:lnTo>
                    <a:pt x="1682712" y="924448"/>
                  </a:lnTo>
                  <a:lnTo>
                    <a:pt x="1639717" y="898305"/>
                  </a:lnTo>
                  <a:lnTo>
                    <a:pt x="1596680" y="872658"/>
                  </a:lnTo>
                  <a:lnTo>
                    <a:pt x="1553604" y="847512"/>
                  </a:lnTo>
                  <a:lnTo>
                    <a:pt x="1510493" y="822870"/>
                  </a:lnTo>
                  <a:lnTo>
                    <a:pt x="0" y="0"/>
                  </a:lnTo>
                </a:path>
              </a:pathLst>
            </a:custGeom>
            <a:ln w="209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21"/>
            <p:cNvSpPr/>
            <p:nvPr/>
          </p:nvSpPr>
          <p:spPr>
            <a:xfrm>
              <a:off x="0" y="1928057"/>
              <a:ext cx="2249170" cy="3916679"/>
            </a:xfrm>
            <a:custGeom>
              <a:avLst/>
              <a:gdLst/>
              <a:ahLst/>
              <a:cxnLst/>
              <a:rect l="l" t="t" r="r" b="b"/>
              <a:pathLst>
                <a:path w="2249170" h="3916679">
                  <a:moveTo>
                    <a:pt x="2249125" y="3916297"/>
                  </a:moveTo>
                  <a:lnTo>
                    <a:pt x="842832" y="478480"/>
                  </a:lnTo>
                  <a:lnTo>
                    <a:pt x="0" y="0"/>
                  </a:lnTo>
                </a:path>
              </a:pathLst>
            </a:custGeom>
            <a:ln w="208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22"/>
            <p:cNvSpPr/>
            <p:nvPr/>
          </p:nvSpPr>
          <p:spPr>
            <a:xfrm>
              <a:off x="0" y="4549874"/>
              <a:ext cx="2249170" cy="1306195"/>
            </a:xfrm>
            <a:custGeom>
              <a:avLst/>
              <a:gdLst/>
              <a:ahLst/>
              <a:cxnLst/>
              <a:rect l="l" t="t" r="r" b="b"/>
              <a:pathLst>
                <a:path w="2249170" h="1306195">
                  <a:moveTo>
                    <a:pt x="0" y="0"/>
                  </a:moveTo>
                  <a:lnTo>
                    <a:pt x="2249125" y="1305880"/>
                  </a:lnTo>
                </a:path>
              </a:pathLst>
            </a:custGeom>
            <a:ln w="20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5579" y="3076943"/>
            <a:ext cx="4194242" cy="124182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67267" y="2914224"/>
            <a:ext cx="4082554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353" y="4784388"/>
            <a:ext cx="733697" cy="2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uffer_Full Colo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55579" y="538264"/>
            <a:ext cx="4181272" cy="2334157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 rot="20579719" flipH="1">
            <a:off x="4610860" y="413575"/>
            <a:ext cx="4810733" cy="4844464"/>
            <a:chOff x="0" y="1928057"/>
            <a:chExt cx="5804173" cy="5844867"/>
          </a:xfrm>
        </p:grpSpPr>
        <p:sp>
          <p:nvSpPr>
            <p:cNvPr id="15" name="object 17"/>
            <p:cNvSpPr/>
            <p:nvPr/>
          </p:nvSpPr>
          <p:spPr>
            <a:xfrm>
              <a:off x="0" y="6429898"/>
              <a:ext cx="1273810" cy="1343026"/>
            </a:xfrm>
            <a:custGeom>
              <a:avLst/>
              <a:gdLst/>
              <a:ahLst/>
              <a:cxnLst/>
              <a:rect l="l" t="t" r="r" b="b"/>
              <a:pathLst>
                <a:path w="1273810" h="1343025">
                  <a:moveTo>
                    <a:pt x="0" y="0"/>
                  </a:moveTo>
                  <a:lnTo>
                    <a:pt x="37644" y="49701"/>
                  </a:lnTo>
                  <a:lnTo>
                    <a:pt x="70803" y="92754"/>
                  </a:lnTo>
                  <a:lnTo>
                    <a:pt x="104434" y="135790"/>
                  </a:lnTo>
                  <a:lnTo>
                    <a:pt x="138535" y="178805"/>
                  </a:lnTo>
                  <a:lnTo>
                    <a:pt x="173102" y="221796"/>
                  </a:lnTo>
                  <a:lnTo>
                    <a:pt x="208132" y="264758"/>
                  </a:lnTo>
                  <a:lnTo>
                    <a:pt x="243621" y="307688"/>
                  </a:lnTo>
                  <a:lnTo>
                    <a:pt x="279566" y="350581"/>
                  </a:lnTo>
                  <a:lnTo>
                    <a:pt x="315964" y="393434"/>
                  </a:lnTo>
                  <a:lnTo>
                    <a:pt x="352811" y="436244"/>
                  </a:lnTo>
                  <a:lnTo>
                    <a:pt x="390105" y="479005"/>
                  </a:lnTo>
                  <a:lnTo>
                    <a:pt x="427842" y="521714"/>
                  </a:lnTo>
                  <a:lnTo>
                    <a:pt x="466018" y="564368"/>
                  </a:lnTo>
                  <a:lnTo>
                    <a:pt x="504631" y="606962"/>
                  </a:lnTo>
                  <a:lnTo>
                    <a:pt x="543523" y="649299"/>
                  </a:lnTo>
                  <a:lnTo>
                    <a:pt x="582634" y="691255"/>
                  </a:lnTo>
                  <a:lnTo>
                    <a:pt x="621959" y="732829"/>
                  </a:lnTo>
                  <a:lnTo>
                    <a:pt x="661490" y="774018"/>
                  </a:lnTo>
                  <a:lnTo>
                    <a:pt x="701223" y="814820"/>
                  </a:lnTo>
                  <a:lnTo>
                    <a:pt x="741151" y="855233"/>
                  </a:lnTo>
                  <a:lnTo>
                    <a:pt x="781269" y="895255"/>
                  </a:lnTo>
                  <a:lnTo>
                    <a:pt x="821572" y="934884"/>
                  </a:lnTo>
                  <a:lnTo>
                    <a:pt x="862052" y="974117"/>
                  </a:lnTo>
                  <a:lnTo>
                    <a:pt x="902705" y="1012954"/>
                  </a:lnTo>
                  <a:lnTo>
                    <a:pt x="943524" y="1051391"/>
                  </a:lnTo>
                  <a:lnTo>
                    <a:pt x="984504" y="1089426"/>
                  </a:lnTo>
                  <a:lnTo>
                    <a:pt x="1025640" y="1127059"/>
                  </a:lnTo>
                  <a:lnTo>
                    <a:pt x="1066924" y="1164285"/>
                  </a:lnTo>
                  <a:lnTo>
                    <a:pt x="1108351" y="1201105"/>
                  </a:lnTo>
                  <a:lnTo>
                    <a:pt x="1149916" y="1237514"/>
                  </a:lnTo>
                  <a:lnTo>
                    <a:pt x="1191613" y="1273512"/>
                  </a:lnTo>
                  <a:lnTo>
                    <a:pt x="1233436" y="1309096"/>
                  </a:lnTo>
                  <a:lnTo>
                    <a:pt x="1273277" y="1342502"/>
                  </a:lnTo>
                </a:path>
              </a:pathLst>
            </a:custGeom>
            <a:ln w="209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8"/>
            <p:cNvSpPr/>
            <p:nvPr/>
          </p:nvSpPr>
          <p:spPr>
            <a:xfrm>
              <a:off x="2249224" y="5846505"/>
              <a:ext cx="3368040" cy="1925955"/>
            </a:xfrm>
            <a:custGeom>
              <a:avLst/>
              <a:gdLst/>
              <a:ahLst/>
              <a:cxnLst/>
              <a:rect l="l" t="t" r="r" b="b"/>
              <a:pathLst>
                <a:path w="3368040" h="1925954">
                  <a:moveTo>
                    <a:pt x="3367692" y="1925895"/>
                  </a:moveTo>
                  <a:lnTo>
                    <a:pt x="0" y="0"/>
                  </a:lnTo>
                  <a:lnTo>
                    <a:pt x="792851" y="1925895"/>
                  </a:lnTo>
                </a:path>
              </a:pathLst>
            </a:custGeom>
            <a:ln w="209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20"/>
            <p:cNvSpPr/>
            <p:nvPr/>
          </p:nvSpPr>
          <p:spPr>
            <a:xfrm>
              <a:off x="817519" y="2396794"/>
              <a:ext cx="4986654" cy="5375911"/>
            </a:xfrm>
            <a:custGeom>
              <a:avLst/>
              <a:gdLst/>
              <a:ahLst/>
              <a:cxnLst/>
              <a:rect l="l" t="t" r="r" b="b"/>
              <a:pathLst>
                <a:path w="4986655" h="5375909">
                  <a:moveTo>
                    <a:pt x="4986036" y="5375604"/>
                  </a:moveTo>
                  <a:lnTo>
                    <a:pt x="4568252" y="4305511"/>
                  </a:lnTo>
                  <a:lnTo>
                    <a:pt x="4552619" y="4263350"/>
                  </a:lnTo>
                  <a:lnTo>
                    <a:pt x="4536436" y="4221032"/>
                  </a:lnTo>
                  <a:lnTo>
                    <a:pt x="4519705" y="4178562"/>
                  </a:lnTo>
                  <a:lnTo>
                    <a:pt x="4502426" y="4135945"/>
                  </a:lnTo>
                  <a:lnTo>
                    <a:pt x="4484601" y="4093187"/>
                  </a:lnTo>
                  <a:lnTo>
                    <a:pt x="4466230" y="4050295"/>
                  </a:lnTo>
                  <a:lnTo>
                    <a:pt x="4447313" y="4007272"/>
                  </a:lnTo>
                  <a:lnTo>
                    <a:pt x="4427853" y="3964127"/>
                  </a:lnTo>
                  <a:lnTo>
                    <a:pt x="4407849" y="3920863"/>
                  </a:lnTo>
                  <a:lnTo>
                    <a:pt x="4387303" y="3877486"/>
                  </a:lnTo>
                  <a:lnTo>
                    <a:pt x="4366215" y="3834003"/>
                  </a:lnTo>
                  <a:lnTo>
                    <a:pt x="4344587" y="3790419"/>
                  </a:lnTo>
                  <a:lnTo>
                    <a:pt x="4322419" y="3746740"/>
                  </a:lnTo>
                  <a:lnTo>
                    <a:pt x="4299712" y="3702971"/>
                  </a:lnTo>
                  <a:lnTo>
                    <a:pt x="4276467" y="3659118"/>
                  </a:lnTo>
                  <a:lnTo>
                    <a:pt x="4252685" y="3615187"/>
                  </a:lnTo>
                  <a:lnTo>
                    <a:pt x="4228367" y="3571184"/>
                  </a:lnTo>
                  <a:lnTo>
                    <a:pt x="4203513" y="3527113"/>
                  </a:lnTo>
                  <a:lnTo>
                    <a:pt x="4178125" y="3482982"/>
                  </a:lnTo>
                  <a:lnTo>
                    <a:pt x="4152203" y="3438795"/>
                  </a:lnTo>
                  <a:lnTo>
                    <a:pt x="4125748" y="3394558"/>
                  </a:lnTo>
                  <a:lnTo>
                    <a:pt x="4098761" y="3350277"/>
                  </a:lnTo>
                  <a:lnTo>
                    <a:pt x="4071243" y="3305957"/>
                  </a:lnTo>
                  <a:lnTo>
                    <a:pt x="4043196" y="3261605"/>
                  </a:lnTo>
                  <a:lnTo>
                    <a:pt x="4014618" y="3217226"/>
                  </a:lnTo>
                  <a:lnTo>
                    <a:pt x="3985513" y="3172826"/>
                  </a:lnTo>
                  <a:lnTo>
                    <a:pt x="3955879" y="3128410"/>
                  </a:lnTo>
                  <a:lnTo>
                    <a:pt x="3925719" y="3083983"/>
                  </a:lnTo>
                  <a:lnTo>
                    <a:pt x="3895034" y="3039553"/>
                  </a:lnTo>
                  <a:lnTo>
                    <a:pt x="3863823" y="2995124"/>
                  </a:lnTo>
                  <a:lnTo>
                    <a:pt x="3832088" y="2950702"/>
                  </a:lnTo>
                  <a:lnTo>
                    <a:pt x="3799830" y="2906293"/>
                  </a:lnTo>
                  <a:lnTo>
                    <a:pt x="3767049" y="2861902"/>
                  </a:lnTo>
                  <a:lnTo>
                    <a:pt x="3733748" y="2817536"/>
                  </a:lnTo>
                  <a:lnTo>
                    <a:pt x="3699925" y="2773199"/>
                  </a:lnTo>
                  <a:lnTo>
                    <a:pt x="3665583" y="2728898"/>
                  </a:lnTo>
                  <a:lnTo>
                    <a:pt x="3630722" y="2684638"/>
                  </a:lnTo>
                  <a:lnTo>
                    <a:pt x="3595343" y="2640425"/>
                  </a:lnTo>
                  <a:lnTo>
                    <a:pt x="3559446" y="2596265"/>
                  </a:lnTo>
                  <a:lnTo>
                    <a:pt x="3523034" y="2552163"/>
                  </a:lnTo>
                  <a:lnTo>
                    <a:pt x="3486106" y="2508125"/>
                  </a:lnTo>
                  <a:lnTo>
                    <a:pt x="3448664" y="2464157"/>
                  </a:lnTo>
                  <a:lnTo>
                    <a:pt x="3410708" y="2420263"/>
                  </a:lnTo>
                  <a:lnTo>
                    <a:pt x="3372239" y="2376451"/>
                  </a:lnTo>
                  <a:lnTo>
                    <a:pt x="3333259" y="2332726"/>
                  </a:lnTo>
                  <a:lnTo>
                    <a:pt x="3293767" y="2289093"/>
                  </a:lnTo>
                  <a:lnTo>
                    <a:pt x="3254831" y="2246675"/>
                  </a:lnTo>
                  <a:lnTo>
                    <a:pt x="3215731" y="2204599"/>
                  </a:lnTo>
                  <a:lnTo>
                    <a:pt x="3176471" y="2162869"/>
                  </a:lnTo>
                  <a:lnTo>
                    <a:pt x="3137054" y="2121489"/>
                  </a:lnTo>
                  <a:lnTo>
                    <a:pt x="3097483" y="2080463"/>
                  </a:lnTo>
                  <a:lnTo>
                    <a:pt x="3057761" y="2039795"/>
                  </a:lnTo>
                  <a:lnTo>
                    <a:pt x="3017892" y="1999488"/>
                  </a:lnTo>
                  <a:lnTo>
                    <a:pt x="2977877" y="1959548"/>
                  </a:lnTo>
                  <a:lnTo>
                    <a:pt x="2937721" y="1919977"/>
                  </a:lnTo>
                  <a:lnTo>
                    <a:pt x="2897427" y="1880780"/>
                  </a:lnTo>
                  <a:lnTo>
                    <a:pt x="2856998" y="1841961"/>
                  </a:lnTo>
                  <a:lnTo>
                    <a:pt x="2816436" y="1803523"/>
                  </a:lnTo>
                  <a:lnTo>
                    <a:pt x="2775745" y="1765471"/>
                  </a:lnTo>
                  <a:lnTo>
                    <a:pt x="2734929" y="1727809"/>
                  </a:lnTo>
                  <a:lnTo>
                    <a:pt x="2693989" y="1690540"/>
                  </a:lnTo>
                  <a:lnTo>
                    <a:pt x="2652930" y="1653669"/>
                  </a:lnTo>
                  <a:lnTo>
                    <a:pt x="2611754" y="1617199"/>
                  </a:lnTo>
                  <a:lnTo>
                    <a:pt x="2570465" y="1581135"/>
                  </a:lnTo>
                  <a:lnTo>
                    <a:pt x="2529066" y="1545480"/>
                  </a:lnTo>
                  <a:lnTo>
                    <a:pt x="2487559" y="1510238"/>
                  </a:lnTo>
                  <a:lnTo>
                    <a:pt x="2445948" y="1475413"/>
                  </a:lnTo>
                  <a:lnTo>
                    <a:pt x="2404236" y="1441010"/>
                  </a:lnTo>
                  <a:lnTo>
                    <a:pt x="2362427" y="1407032"/>
                  </a:lnTo>
                  <a:lnTo>
                    <a:pt x="2320522" y="1373484"/>
                  </a:lnTo>
                  <a:lnTo>
                    <a:pt x="2278527" y="1340368"/>
                  </a:lnTo>
                  <a:lnTo>
                    <a:pt x="2236442" y="1307690"/>
                  </a:lnTo>
                  <a:lnTo>
                    <a:pt x="2194272" y="1275452"/>
                  </a:lnTo>
                  <a:lnTo>
                    <a:pt x="2152020" y="1243660"/>
                  </a:lnTo>
                  <a:lnTo>
                    <a:pt x="2109689" y="1212317"/>
                  </a:lnTo>
                  <a:lnTo>
                    <a:pt x="2067282" y="1181426"/>
                  </a:lnTo>
                  <a:lnTo>
                    <a:pt x="2024802" y="1150993"/>
                  </a:lnTo>
                  <a:lnTo>
                    <a:pt x="1982252" y="1121020"/>
                  </a:lnTo>
                  <a:lnTo>
                    <a:pt x="1939636" y="1091512"/>
                  </a:lnTo>
                  <a:lnTo>
                    <a:pt x="1896956" y="1062473"/>
                  </a:lnTo>
                  <a:lnTo>
                    <a:pt x="1854216" y="1033907"/>
                  </a:lnTo>
                  <a:lnTo>
                    <a:pt x="1811418" y="1005817"/>
                  </a:lnTo>
                  <a:lnTo>
                    <a:pt x="1768566" y="978208"/>
                  </a:lnTo>
                  <a:lnTo>
                    <a:pt x="1725663" y="951084"/>
                  </a:lnTo>
                  <a:lnTo>
                    <a:pt x="1682712" y="924448"/>
                  </a:lnTo>
                  <a:lnTo>
                    <a:pt x="1639717" y="898305"/>
                  </a:lnTo>
                  <a:lnTo>
                    <a:pt x="1596680" y="872658"/>
                  </a:lnTo>
                  <a:lnTo>
                    <a:pt x="1553604" y="847512"/>
                  </a:lnTo>
                  <a:lnTo>
                    <a:pt x="1510493" y="822870"/>
                  </a:lnTo>
                  <a:lnTo>
                    <a:pt x="0" y="0"/>
                  </a:lnTo>
                </a:path>
              </a:pathLst>
            </a:custGeom>
            <a:ln w="209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21"/>
            <p:cNvSpPr/>
            <p:nvPr/>
          </p:nvSpPr>
          <p:spPr>
            <a:xfrm>
              <a:off x="0" y="1928057"/>
              <a:ext cx="2249170" cy="3916679"/>
            </a:xfrm>
            <a:custGeom>
              <a:avLst/>
              <a:gdLst/>
              <a:ahLst/>
              <a:cxnLst/>
              <a:rect l="l" t="t" r="r" b="b"/>
              <a:pathLst>
                <a:path w="2249170" h="3916679">
                  <a:moveTo>
                    <a:pt x="2249125" y="3916297"/>
                  </a:moveTo>
                  <a:lnTo>
                    <a:pt x="842832" y="478480"/>
                  </a:lnTo>
                  <a:lnTo>
                    <a:pt x="0" y="0"/>
                  </a:lnTo>
                </a:path>
              </a:pathLst>
            </a:custGeom>
            <a:ln w="208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22"/>
            <p:cNvSpPr/>
            <p:nvPr/>
          </p:nvSpPr>
          <p:spPr>
            <a:xfrm>
              <a:off x="0" y="4549874"/>
              <a:ext cx="2249170" cy="1306195"/>
            </a:xfrm>
            <a:custGeom>
              <a:avLst/>
              <a:gdLst/>
              <a:ahLst/>
              <a:cxnLst/>
              <a:rect l="l" t="t" r="r" b="b"/>
              <a:pathLst>
                <a:path w="2249170" h="1306195">
                  <a:moveTo>
                    <a:pt x="0" y="0"/>
                  </a:moveTo>
                  <a:lnTo>
                    <a:pt x="2249125" y="1305880"/>
                  </a:lnTo>
                </a:path>
              </a:pathLst>
            </a:custGeom>
            <a:ln w="20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5579" y="3076943"/>
            <a:ext cx="4194242" cy="124182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67267" y="2914224"/>
            <a:ext cx="4082554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353" y="4784388"/>
            <a:ext cx="733697" cy="2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2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ffer_Full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55579" y="538264"/>
            <a:ext cx="4181272" cy="2334157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 rot="20579719" flipH="1">
            <a:off x="4610860" y="413575"/>
            <a:ext cx="4810733" cy="4844464"/>
            <a:chOff x="0" y="1928057"/>
            <a:chExt cx="5804173" cy="5844867"/>
          </a:xfrm>
        </p:grpSpPr>
        <p:sp>
          <p:nvSpPr>
            <p:cNvPr id="15" name="object 17"/>
            <p:cNvSpPr/>
            <p:nvPr/>
          </p:nvSpPr>
          <p:spPr>
            <a:xfrm>
              <a:off x="0" y="6429898"/>
              <a:ext cx="1273810" cy="1343026"/>
            </a:xfrm>
            <a:custGeom>
              <a:avLst/>
              <a:gdLst/>
              <a:ahLst/>
              <a:cxnLst/>
              <a:rect l="l" t="t" r="r" b="b"/>
              <a:pathLst>
                <a:path w="1273810" h="1343025">
                  <a:moveTo>
                    <a:pt x="0" y="0"/>
                  </a:moveTo>
                  <a:lnTo>
                    <a:pt x="37644" y="49701"/>
                  </a:lnTo>
                  <a:lnTo>
                    <a:pt x="70803" y="92754"/>
                  </a:lnTo>
                  <a:lnTo>
                    <a:pt x="104434" y="135790"/>
                  </a:lnTo>
                  <a:lnTo>
                    <a:pt x="138535" y="178805"/>
                  </a:lnTo>
                  <a:lnTo>
                    <a:pt x="173102" y="221796"/>
                  </a:lnTo>
                  <a:lnTo>
                    <a:pt x="208132" y="264758"/>
                  </a:lnTo>
                  <a:lnTo>
                    <a:pt x="243621" y="307688"/>
                  </a:lnTo>
                  <a:lnTo>
                    <a:pt x="279566" y="350581"/>
                  </a:lnTo>
                  <a:lnTo>
                    <a:pt x="315964" y="393434"/>
                  </a:lnTo>
                  <a:lnTo>
                    <a:pt x="352811" y="436244"/>
                  </a:lnTo>
                  <a:lnTo>
                    <a:pt x="390105" y="479005"/>
                  </a:lnTo>
                  <a:lnTo>
                    <a:pt x="427842" y="521714"/>
                  </a:lnTo>
                  <a:lnTo>
                    <a:pt x="466018" y="564368"/>
                  </a:lnTo>
                  <a:lnTo>
                    <a:pt x="504631" y="606962"/>
                  </a:lnTo>
                  <a:lnTo>
                    <a:pt x="543523" y="649299"/>
                  </a:lnTo>
                  <a:lnTo>
                    <a:pt x="582634" y="691255"/>
                  </a:lnTo>
                  <a:lnTo>
                    <a:pt x="621959" y="732829"/>
                  </a:lnTo>
                  <a:lnTo>
                    <a:pt x="661490" y="774018"/>
                  </a:lnTo>
                  <a:lnTo>
                    <a:pt x="701223" y="814820"/>
                  </a:lnTo>
                  <a:lnTo>
                    <a:pt x="741151" y="855233"/>
                  </a:lnTo>
                  <a:lnTo>
                    <a:pt x="781269" y="895255"/>
                  </a:lnTo>
                  <a:lnTo>
                    <a:pt x="821572" y="934884"/>
                  </a:lnTo>
                  <a:lnTo>
                    <a:pt x="862052" y="974117"/>
                  </a:lnTo>
                  <a:lnTo>
                    <a:pt x="902705" y="1012954"/>
                  </a:lnTo>
                  <a:lnTo>
                    <a:pt x="943524" y="1051391"/>
                  </a:lnTo>
                  <a:lnTo>
                    <a:pt x="984504" y="1089426"/>
                  </a:lnTo>
                  <a:lnTo>
                    <a:pt x="1025640" y="1127059"/>
                  </a:lnTo>
                  <a:lnTo>
                    <a:pt x="1066924" y="1164285"/>
                  </a:lnTo>
                  <a:lnTo>
                    <a:pt x="1108351" y="1201105"/>
                  </a:lnTo>
                  <a:lnTo>
                    <a:pt x="1149916" y="1237514"/>
                  </a:lnTo>
                  <a:lnTo>
                    <a:pt x="1191613" y="1273512"/>
                  </a:lnTo>
                  <a:lnTo>
                    <a:pt x="1233436" y="1309096"/>
                  </a:lnTo>
                  <a:lnTo>
                    <a:pt x="1273277" y="1342502"/>
                  </a:lnTo>
                </a:path>
              </a:pathLst>
            </a:custGeom>
            <a:ln w="209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8"/>
            <p:cNvSpPr/>
            <p:nvPr/>
          </p:nvSpPr>
          <p:spPr>
            <a:xfrm>
              <a:off x="2249224" y="5846505"/>
              <a:ext cx="3368040" cy="1925955"/>
            </a:xfrm>
            <a:custGeom>
              <a:avLst/>
              <a:gdLst/>
              <a:ahLst/>
              <a:cxnLst/>
              <a:rect l="l" t="t" r="r" b="b"/>
              <a:pathLst>
                <a:path w="3368040" h="1925954">
                  <a:moveTo>
                    <a:pt x="3367692" y="1925895"/>
                  </a:moveTo>
                  <a:lnTo>
                    <a:pt x="0" y="0"/>
                  </a:lnTo>
                  <a:lnTo>
                    <a:pt x="792851" y="1925895"/>
                  </a:lnTo>
                </a:path>
              </a:pathLst>
            </a:custGeom>
            <a:ln w="209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20"/>
            <p:cNvSpPr/>
            <p:nvPr/>
          </p:nvSpPr>
          <p:spPr>
            <a:xfrm>
              <a:off x="817519" y="2396794"/>
              <a:ext cx="4986654" cy="5375911"/>
            </a:xfrm>
            <a:custGeom>
              <a:avLst/>
              <a:gdLst/>
              <a:ahLst/>
              <a:cxnLst/>
              <a:rect l="l" t="t" r="r" b="b"/>
              <a:pathLst>
                <a:path w="4986655" h="5375909">
                  <a:moveTo>
                    <a:pt x="4986036" y="5375604"/>
                  </a:moveTo>
                  <a:lnTo>
                    <a:pt x="4568252" y="4305511"/>
                  </a:lnTo>
                  <a:lnTo>
                    <a:pt x="4552619" y="4263350"/>
                  </a:lnTo>
                  <a:lnTo>
                    <a:pt x="4536436" y="4221032"/>
                  </a:lnTo>
                  <a:lnTo>
                    <a:pt x="4519705" y="4178562"/>
                  </a:lnTo>
                  <a:lnTo>
                    <a:pt x="4502426" y="4135945"/>
                  </a:lnTo>
                  <a:lnTo>
                    <a:pt x="4484601" y="4093187"/>
                  </a:lnTo>
                  <a:lnTo>
                    <a:pt x="4466230" y="4050295"/>
                  </a:lnTo>
                  <a:lnTo>
                    <a:pt x="4447313" y="4007272"/>
                  </a:lnTo>
                  <a:lnTo>
                    <a:pt x="4427853" y="3964127"/>
                  </a:lnTo>
                  <a:lnTo>
                    <a:pt x="4407849" y="3920863"/>
                  </a:lnTo>
                  <a:lnTo>
                    <a:pt x="4387303" y="3877486"/>
                  </a:lnTo>
                  <a:lnTo>
                    <a:pt x="4366215" y="3834003"/>
                  </a:lnTo>
                  <a:lnTo>
                    <a:pt x="4344587" y="3790419"/>
                  </a:lnTo>
                  <a:lnTo>
                    <a:pt x="4322419" y="3746740"/>
                  </a:lnTo>
                  <a:lnTo>
                    <a:pt x="4299712" y="3702971"/>
                  </a:lnTo>
                  <a:lnTo>
                    <a:pt x="4276467" y="3659118"/>
                  </a:lnTo>
                  <a:lnTo>
                    <a:pt x="4252685" y="3615187"/>
                  </a:lnTo>
                  <a:lnTo>
                    <a:pt x="4228367" y="3571184"/>
                  </a:lnTo>
                  <a:lnTo>
                    <a:pt x="4203513" y="3527113"/>
                  </a:lnTo>
                  <a:lnTo>
                    <a:pt x="4178125" y="3482982"/>
                  </a:lnTo>
                  <a:lnTo>
                    <a:pt x="4152203" y="3438795"/>
                  </a:lnTo>
                  <a:lnTo>
                    <a:pt x="4125748" y="3394558"/>
                  </a:lnTo>
                  <a:lnTo>
                    <a:pt x="4098761" y="3350277"/>
                  </a:lnTo>
                  <a:lnTo>
                    <a:pt x="4071243" y="3305957"/>
                  </a:lnTo>
                  <a:lnTo>
                    <a:pt x="4043196" y="3261605"/>
                  </a:lnTo>
                  <a:lnTo>
                    <a:pt x="4014618" y="3217226"/>
                  </a:lnTo>
                  <a:lnTo>
                    <a:pt x="3985513" y="3172826"/>
                  </a:lnTo>
                  <a:lnTo>
                    <a:pt x="3955879" y="3128410"/>
                  </a:lnTo>
                  <a:lnTo>
                    <a:pt x="3925719" y="3083983"/>
                  </a:lnTo>
                  <a:lnTo>
                    <a:pt x="3895034" y="3039553"/>
                  </a:lnTo>
                  <a:lnTo>
                    <a:pt x="3863823" y="2995124"/>
                  </a:lnTo>
                  <a:lnTo>
                    <a:pt x="3832088" y="2950702"/>
                  </a:lnTo>
                  <a:lnTo>
                    <a:pt x="3799830" y="2906293"/>
                  </a:lnTo>
                  <a:lnTo>
                    <a:pt x="3767049" y="2861902"/>
                  </a:lnTo>
                  <a:lnTo>
                    <a:pt x="3733748" y="2817536"/>
                  </a:lnTo>
                  <a:lnTo>
                    <a:pt x="3699925" y="2773199"/>
                  </a:lnTo>
                  <a:lnTo>
                    <a:pt x="3665583" y="2728898"/>
                  </a:lnTo>
                  <a:lnTo>
                    <a:pt x="3630722" y="2684638"/>
                  </a:lnTo>
                  <a:lnTo>
                    <a:pt x="3595343" y="2640425"/>
                  </a:lnTo>
                  <a:lnTo>
                    <a:pt x="3559446" y="2596265"/>
                  </a:lnTo>
                  <a:lnTo>
                    <a:pt x="3523034" y="2552163"/>
                  </a:lnTo>
                  <a:lnTo>
                    <a:pt x="3486106" y="2508125"/>
                  </a:lnTo>
                  <a:lnTo>
                    <a:pt x="3448664" y="2464157"/>
                  </a:lnTo>
                  <a:lnTo>
                    <a:pt x="3410708" y="2420263"/>
                  </a:lnTo>
                  <a:lnTo>
                    <a:pt x="3372239" y="2376451"/>
                  </a:lnTo>
                  <a:lnTo>
                    <a:pt x="3333259" y="2332726"/>
                  </a:lnTo>
                  <a:lnTo>
                    <a:pt x="3293767" y="2289093"/>
                  </a:lnTo>
                  <a:lnTo>
                    <a:pt x="3254831" y="2246675"/>
                  </a:lnTo>
                  <a:lnTo>
                    <a:pt x="3215731" y="2204599"/>
                  </a:lnTo>
                  <a:lnTo>
                    <a:pt x="3176471" y="2162869"/>
                  </a:lnTo>
                  <a:lnTo>
                    <a:pt x="3137054" y="2121489"/>
                  </a:lnTo>
                  <a:lnTo>
                    <a:pt x="3097483" y="2080463"/>
                  </a:lnTo>
                  <a:lnTo>
                    <a:pt x="3057761" y="2039795"/>
                  </a:lnTo>
                  <a:lnTo>
                    <a:pt x="3017892" y="1999488"/>
                  </a:lnTo>
                  <a:lnTo>
                    <a:pt x="2977877" y="1959548"/>
                  </a:lnTo>
                  <a:lnTo>
                    <a:pt x="2937721" y="1919977"/>
                  </a:lnTo>
                  <a:lnTo>
                    <a:pt x="2897427" y="1880780"/>
                  </a:lnTo>
                  <a:lnTo>
                    <a:pt x="2856998" y="1841961"/>
                  </a:lnTo>
                  <a:lnTo>
                    <a:pt x="2816436" y="1803523"/>
                  </a:lnTo>
                  <a:lnTo>
                    <a:pt x="2775745" y="1765471"/>
                  </a:lnTo>
                  <a:lnTo>
                    <a:pt x="2734929" y="1727809"/>
                  </a:lnTo>
                  <a:lnTo>
                    <a:pt x="2693989" y="1690540"/>
                  </a:lnTo>
                  <a:lnTo>
                    <a:pt x="2652930" y="1653669"/>
                  </a:lnTo>
                  <a:lnTo>
                    <a:pt x="2611754" y="1617199"/>
                  </a:lnTo>
                  <a:lnTo>
                    <a:pt x="2570465" y="1581135"/>
                  </a:lnTo>
                  <a:lnTo>
                    <a:pt x="2529066" y="1545480"/>
                  </a:lnTo>
                  <a:lnTo>
                    <a:pt x="2487559" y="1510238"/>
                  </a:lnTo>
                  <a:lnTo>
                    <a:pt x="2445948" y="1475413"/>
                  </a:lnTo>
                  <a:lnTo>
                    <a:pt x="2404236" y="1441010"/>
                  </a:lnTo>
                  <a:lnTo>
                    <a:pt x="2362427" y="1407032"/>
                  </a:lnTo>
                  <a:lnTo>
                    <a:pt x="2320522" y="1373484"/>
                  </a:lnTo>
                  <a:lnTo>
                    <a:pt x="2278527" y="1340368"/>
                  </a:lnTo>
                  <a:lnTo>
                    <a:pt x="2236442" y="1307690"/>
                  </a:lnTo>
                  <a:lnTo>
                    <a:pt x="2194272" y="1275452"/>
                  </a:lnTo>
                  <a:lnTo>
                    <a:pt x="2152020" y="1243660"/>
                  </a:lnTo>
                  <a:lnTo>
                    <a:pt x="2109689" y="1212317"/>
                  </a:lnTo>
                  <a:lnTo>
                    <a:pt x="2067282" y="1181426"/>
                  </a:lnTo>
                  <a:lnTo>
                    <a:pt x="2024802" y="1150993"/>
                  </a:lnTo>
                  <a:lnTo>
                    <a:pt x="1982252" y="1121020"/>
                  </a:lnTo>
                  <a:lnTo>
                    <a:pt x="1939636" y="1091512"/>
                  </a:lnTo>
                  <a:lnTo>
                    <a:pt x="1896956" y="1062473"/>
                  </a:lnTo>
                  <a:lnTo>
                    <a:pt x="1854216" y="1033907"/>
                  </a:lnTo>
                  <a:lnTo>
                    <a:pt x="1811418" y="1005817"/>
                  </a:lnTo>
                  <a:lnTo>
                    <a:pt x="1768566" y="978208"/>
                  </a:lnTo>
                  <a:lnTo>
                    <a:pt x="1725663" y="951084"/>
                  </a:lnTo>
                  <a:lnTo>
                    <a:pt x="1682712" y="924448"/>
                  </a:lnTo>
                  <a:lnTo>
                    <a:pt x="1639717" y="898305"/>
                  </a:lnTo>
                  <a:lnTo>
                    <a:pt x="1596680" y="872658"/>
                  </a:lnTo>
                  <a:lnTo>
                    <a:pt x="1553604" y="847512"/>
                  </a:lnTo>
                  <a:lnTo>
                    <a:pt x="1510493" y="822870"/>
                  </a:lnTo>
                  <a:lnTo>
                    <a:pt x="0" y="0"/>
                  </a:lnTo>
                </a:path>
              </a:pathLst>
            </a:custGeom>
            <a:ln w="209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21"/>
            <p:cNvSpPr/>
            <p:nvPr/>
          </p:nvSpPr>
          <p:spPr>
            <a:xfrm>
              <a:off x="0" y="1928057"/>
              <a:ext cx="2249170" cy="3916679"/>
            </a:xfrm>
            <a:custGeom>
              <a:avLst/>
              <a:gdLst/>
              <a:ahLst/>
              <a:cxnLst/>
              <a:rect l="l" t="t" r="r" b="b"/>
              <a:pathLst>
                <a:path w="2249170" h="3916679">
                  <a:moveTo>
                    <a:pt x="2249125" y="3916297"/>
                  </a:moveTo>
                  <a:lnTo>
                    <a:pt x="842832" y="478480"/>
                  </a:lnTo>
                  <a:lnTo>
                    <a:pt x="0" y="0"/>
                  </a:lnTo>
                </a:path>
              </a:pathLst>
            </a:custGeom>
            <a:ln w="208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22"/>
            <p:cNvSpPr/>
            <p:nvPr/>
          </p:nvSpPr>
          <p:spPr>
            <a:xfrm>
              <a:off x="0" y="4549874"/>
              <a:ext cx="2249170" cy="1306195"/>
            </a:xfrm>
            <a:custGeom>
              <a:avLst/>
              <a:gdLst/>
              <a:ahLst/>
              <a:cxnLst/>
              <a:rect l="l" t="t" r="r" b="b"/>
              <a:pathLst>
                <a:path w="2249170" h="1306195">
                  <a:moveTo>
                    <a:pt x="0" y="0"/>
                  </a:moveTo>
                  <a:lnTo>
                    <a:pt x="2249125" y="1305880"/>
                  </a:lnTo>
                </a:path>
              </a:pathLst>
            </a:custGeom>
            <a:ln w="20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5579" y="3076943"/>
            <a:ext cx="4194242" cy="124182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67267" y="2914224"/>
            <a:ext cx="4082554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353" y="4784388"/>
            <a:ext cx="733697" cy="2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6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uffer_Full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55579" y="538264"/>
            <a:ext cx="4181272" cy="2334157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 rot="20579719" flipH="1">
            <a:off x="4610860" y="413575"/>
            <a:ext cx="4810733" cy="4844464"/>
            <a:chOff x="0" y="1928057"/>
            <a:chExt cx="5804173" cy="5844867"/>
          </a:xfrm>
        </p:grpSpPr>
        <p:sp>
          <p:nvSpPr>
            <p:cNvPr id="15" name="object 17"/>
            <p:cNvSpPr/>
            <p:nvPr/>
          </p:nvSpPr>
          <p:spPr>
            <a:xfrm>
              <a:off x="0" y="6429898"/>
              <a:ext cx="1273810" cy="1343026"/>
            </a:xfrm>
            <a:custGeom>
              <a:avLst/>
              <a:gdLst/>
              <a:ahLst/>
              <a:cxnLst/>
              <a:rect l="l" t="t" r="r" b="b"/>
              <a:pathLst>
                <a:path w="1273810" h="1343025">
                  <a:moveTo>
                    <a:pt x="0" y="0"/>
                  </a:moveTo>
                  <a:lnTo>
                    <a:pt x="37644" y="49701"/>
                  </a:lnTo>
                  <a:lnTo>
                    <a:pt x="70803" y="92754"/>
                  </a:lnTo>
                  <a:lnTo>
                    <a:pt x="104434" y="135790"/>
                  </a:lnTo>
                  <a:lnTo>
                    <a:pt x="138535" y="178805"/>
                  </a:lnTo>
                  <a:lnTo>
                    <a:pt x="173102" y="221796"/>
                  </a:lnTo>
                  <a:lnTo>
                    <a:pt x="208132" y="264758"/>
                  </a:lnTo>
                  <a:lnTo>
                    <a:pt x="243621" y="307688"/>
                  </a:lnTo>
                  <a:lnTo>
                    <a:pt x="279566" y="350581"/>
                  </a:lnTo>
                  <a:lnTo>
                    <a:pt x="315964" y="393434"/>
                  </a:lnTo>
                  <a:lnTo>
                    <a:pt x="352811" y="436244"/>
                  </a:lnTo>
                  <a:lnTo>
                    <a:pt x="390105" y="479005"/>
                  </a:lnTo>
                  <a:lnTo>
                    <a:pt x="427842" y="521714"/>
                  </a:lnTo>
                  <a:lnTo>
                    <a:pt x="466018" y="564368"/>
                  </a:lnTo>
                  <a:lnTo>
                    <a:pt x="504631" y="606962"/>
                  </a:lnTo>
                  <a:lnTo>
                    <a:pt x="543523" y="649299"/>
                  </a:lnTo>
                  <a:lnTo>
                    <a:pt x="582634" y="691255"/>
                  </a:lnTo>
                  <a:lnTo>
                    <a:pt x="621959" y="732829"/>
                  </a:lnTo>
                  <a:lnTo>
                    <a:pt x="661490" y="774018"/>
                  </a:lnTo>
                  <a:lnTo>
                    <a:pt x="701223" y="814820"/>
                  </a:lnTo>
                  <a:lnTo>
                    <a:pt x="741151" y="855233"/>
                  </a:lnTo>
                  <a:lnTo>
                    <a:pt x="781269" y="895255"/>
                  </a:lnTo>
                  <a:lnTo>
                    <a:pt x="821572" y="934884"/>
                  </a:lnTo>
                  <a:lnTo>
                    <a:pt x="862052" y="974117"/>
                  </a:lnTo>
                  <a:lnTo>
                    <a:pt x="902705" y="1012954"/>
                  </a:lnTo>
                  <a:lnTo>
                    <a:pt x="943524" y="1051391"/>
                  </a:lnTo>
                  <a:lnTo>
                    <a:pt x="984504" y="1089426"/>
                  </a:lnTo>
                  <a:lnTo>
                    <a:pt x="1025640" y="1127059"/>
                  </a:lnTo>
                  <a:lnTo>
                    <a:pt x="1066924" y="1164285"/>
                  </a:lnTo>
                  <a:lnTo>
                    <a:pt x="1108351" y="1201105"/>
                  </a:lnTo>
                  <a:lnTo>
                    <a:pt x="1149916" y="1237514"/>
                  </a:lnTo>
                  <a:lnTo>
                    <a:pt x="1191613" y="1273512"/>
                  </a:lnTo>
                  <a:lnTo>
                    <a:pt x="1233436" y="1309096"/>
                  </a:lnTo>
                  <a:lnTo>
                    <a:pt x="1273277" y="1342502"/>
                  </a:lnTo>
                </a:path>
              </a:pathLst>
            </a:custGeom>
            <a:ln w="209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8"/>
            <p:cNvSpPr/>
            <p:nvPr/>
          </p:nvSpPr>
          <p:spPr>
            <a:xfrm>
              <a:off x="2249224" y="5846505"/>
              <a:ext cx="3368040" cy="1925955"/>
            </a:xfrm>
            <a:custGeom>
              <a:avLst/>
              <a:gdLst/>
              <a:ahLst/>
              <a:cxnLst/>
              <a:rect l="l" t="t" r="r" b="b"/>
              <a:pathLst>
                <a:path w="3368040" h="1925954">
                  <a:moveTo>
                    <a:pt x="3367692" y="1925895"/>
                  </a:moveTo>
                  <a:lnTo>
                    <a:pt x="0" y="0"/>
                  </a:lnTo>
                  <a:lnTo>
                    <a:pt x="792851" y="1925895"/>
                  </a:lnTo>
                </a:path>
              </a:pathLst>
            </a:custGeom>
            <a:ln w="209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20"/>
            <p:cNvSpPr/>
            <p:nvPr/>
          </p:nvSpPr>
          <p:spPr>
            <a:xfrm>
              <a:off x="817519" y="2396794"/>
              <a:ext cx="4986654" cy="5375911"/>
            </a:xfrm>
            <a:custGeom>
              <a:avLst/>
              <a:gdLst/>
              <a:ahLst/>
              <a:cxnLst/>
              <a:rect l="l" t="t" r="r" b="b"/>
              <a:pathLst>
                <a:path w="4986655" h="5375909">
                  <a:moveTo>
                    <a:pt x="4986036" y="5375604"/>
                  </a:moveTo>
                  <a:lnTo>
                    <a:pt x="4568252" y="4305511"/>
                  </a:lnTo>
                  <a:lnTo>
                    <a:pt x="4552619" y="4263350"/>
                  </a:lnTo>
                  <a:lnTo>
                    <a:pt x="4536436" y="4221032"/>
                  </a:lnTo>
                  <a:lnTo>
                    <a:pt x="4519705" y="4178562"/>
                  </a:lnTo>
                  <a:lnTo>
                    <a:pt x="4502426" y="4135945"/>
                  </a:lnTo>
                  <a:lnTo>
                    <a:pt x="4484601" y="4093187"/>
                  </a:lnTo>
                  <a:lnTo>
                    <a:pt x="4466230" y="4050295"/>
                  </a:lnTo>
                  <a:lnTo>
                    <a:pt x="4447313" y="4007272"/>
                  </a:lnTo>
                  <a:lnTo>
                    <a:pt x="4427853" y="3964127"/>
                  </a:lnTo>
                  <a:lnTo>
                    <a:pt x="4407849" y="3920863"/>
                  </a:lnTo>
                  <a:lnTo>
                    <a:pt x="4387303" y="3877486"/>
                  </a:lnTo>
                  <a:lnTo>
                    <a:pt x="4366215" y="3834003"/>
                  </a:lnTo>
                  <a:lnTo>
                    <a:pt x="4344587" y="3790419"/>
                  </a:lnTo>
                  <a:lnTo>
                    <a:pt x="4322419" y="3746740"/>
                  </a:lnTo>
                  <a:lnTo>
                    <a:pt x="4299712" y="3702971"/>
                  </a:lnTo>
                  <a:lnTo>
                    <a:pt x="4276467" y="3659118"/>
                  </a:lnTo>
                  <a:lnTo>
                    <a:pt x="4252685" y="3615187"/>
                  </a:lnTo>
                  <a:lnTo>
                    <a:pt x="4228367" y="3571184"/>
                  </a:lnTo>
                  <a:lnTo>
                    <a:pt x="4203513" y="3527113"/>
                  </a:lnTo>
                  <a:lnTo>
                    <a:pt x="4178125" y="3482982"/>
                  </a:lnTo>
                  <a:lnTo>
                    <a:pt x="4152203" y="3438795"/>
                  </a:lnTo>
                  <a:lnTo>
                    <a:pt x="4125748" y="3394558"/>
                  </a:lnTo>
                  <a:lnTo>
                    <a:pt x="4098761" y="3350277"/>
                  </a:lnTo>
                  <a:lnTo>
                    <a:pt x="4071243" y="3305957"/>
                  </a:lnTo>
                  <a:lnTo>
                    <a:pt x="4043196" y="3261605"/>
                  </a:lnTo>
                  <a:lnTo>
                    <a:pt x="4014618" y="3217226"/>
                  </a:lnTo>
                  <a:lnTo>
                    <a:pt x="3985513" y="3172826"/>
                  </a:lnTo>
                  <a:lnTo>
                    <a:pt x="3955879" y="3128410"/>
                  </a:lnTo>
                  <a:lnTo>
                    <a:pt x="3925719" y="3083983"/>
                  </a:lnTo>
                  <a:lnTo>
                    <a:pt x="3895034" y="3039553"/>
                  </a:lnTo>
                  <a:lnTo>
                    <a:pt x="3863823" y="2995124"/>
                  </a:lnTo>
                  <a:lnTo>
                    <a:pt x="3832088" y="2950702"/>
                  </a:lnTo>
                  <a:lnTo>
                    <a:pt x="3799830" y="2906293"/>
                  </a:lnTo>
                  <a:lnTo>
                    <a:pt x="3767049" y="2861902"/>
                  </a:lnTo>
                  <a:lnTo>
                    <a:pt x="3733748" y="2817536"/>
                  </a:lnTo>
                  <a:lnTo>
                    <a:pt x="3699925" y="2773199"/>
                  </a:lnTo>
                  <a:lnTo>
                    <a:pt x="3665583" y="2728898"/>
                  </a:lnTo>
                  <a:lnTo>
                    <a:pt x="3630722" y="2684638"/>
                  </a:lnTo>
                  <a:lnTo>
                    <a:pt x="3595343" y="2640425"/>
                  </a:lnTo>
                  <a:lnTo>
                    <a:pt x="3559446" y="2596265"/>
                  </a:lnTo>
                  <a:lnTo>
                    <a:pt x="3523034" y="2552163"/>
                  </a:lnTo>
                  <a:lnTo>
                    <a:pt x="3486106" y="2508125"/>
                  </a:lnTo>
                  <a:lnTo>
                    <a:pt x="3448664" y="2464157"/>
                  </a:lnTo>
                  <a:lnTo>
                    <a:pt x="3410708" y="2420263"/>
                  </a:lnTo>
                  <a:lnTo>
                    <a:pt x="3372239" y="2376451"/>
                  </a:lnTo>
                  <a:lnTo>
                    <a:pt x="3333259" y="2332726"/>
                  </a:lnTo>
                  <a:lnTo>
                    <a:pt x="3293767" y="2289093"/>
                  </a:lnTo>
                  <a:lnTo>
                    <a:pt x="3254831" y="2246675"/>
                  </a:lnTo>
                  <a:lnTo>
                    <a:pt x="3215731" y="2204599"/>
                  </a:lnTo>
                  <a:lnTo>
                    <a:pt x="3176471" y="2162869"/>
                  </a:lnTo>
                  <a:lnTo>
                    <a:pt x="3137054" y="2121489"/>
                  </a:lnTo>
                  <a:lnTo>
                    <a:pt x="3097483" y="2080463"/>
                  </a:lnTo>
                  <a:lnTo>
                    <a:pt x="3057761" y="2039795"/>
                  </a:lnTo>
                  <a:lnTo>
                    <a:pt x="3017892" y="1999488"/>
                  </a:lnTo>
                  <a:lnTo>
                    <a:pt x="2977877" y="1959548"/>
                  </a:lnTo>
                  <a:lnTo>
                    <a:pt x="2937721" y="1919977"/>
                  </a:lnTo>
                  <a:lnTo>
                    <a:pt x="2897427" y="1880780"/>
                  </a:lnTo>
                  <a:lnTo>
                    <a:pt x="2856998" y="1841961"/>
                  </a:lnTo>
                  <a:lnTo>
                    <a:pt x="2816436" y="1803523"/>
                  </a:lnTo>
                  <a:lnTo>
                    <a:pt x="2775745" y="1765471"/>
                  </a:lnTo>
                  <a:lnTo>
                    <a:pt x="2734929" y="1727809"/>
                  </a:lnTo>
                  <a:lnTo>
                    <a:pt x="2693989" y="1690540"/>
                  </a:lnTo>
                  <a:lnTo>
                    <a:pt x="2652930" y="1653669"/>
                  </a:lnTo>
                  <a:lnTo>
                    <a:pt x="2611754" y="1617199"/>
                  </a:lnTo>
                  <a:lnTo>
                    <a:pt x="2570465" y="1581135"/>
                  </a:lnTo>
                  <a:lnTo>
                    <a:pt x="2529066" y="1545480"/>
                  </a:lnTo>
                  <a:lnTo>
                    <a:pt x="2487559" y="1510238"/>
                  </a:lnTo>
                  <a:lnTo>
                    <a:pt x="2445948" y="1475413"/>
                  </a:lnTo>
                  <a:lnTo>
                    <a:pt x="2404236" y="1441010"/>
                  </a:lnTo>
                  <a:lnTo>
                    <a:pt x="2362427" y="1407032"/>
                  </a:lnTo>
                  <a:lnTo>
                    <a:pt x="2320522" y="1373484"/>
                  </a:lnTo>
                  <a:lnTo>
                    <a:pt x="2278527" y="1340368"/>
                  </a:lnTo>
                  <a:lnTo>
                    <a:pt x="2236442" y="1307690"/>
                  </a:lnTo>
                  <a:lnTo>
                    <a:pt x="2194272" y="1275452"/>
                  </a:lnTo>
                  <a:lnTo>
                    <a:pt x="2152020" y="1243660"/>
                  </a:lnTo>
                  <a:lnTo>
                    <a:pt x="2109689" y="1212317"/>
                  </a:lnTo>
                  <a:lnTo>
                    <a:pt x="2067282" y="1181426"/>
                  </a:lnTo>
                  <a:lnTo>
                    <a:pt x="2024802" y="1150993"/>
                  </a:lnTo>
                  <a:lnTo>
                    <a:pt x="1982252" y="1121020"/>
                  </a:lnTo>
                  <a:lnTo>
                    <a:pt x="1939636" y="1091512"/>
                  </a:lnTo>
                  <a:lnTo>
                    <a:pt x="1896956" y="1062473"/>
                  </a:lnTo>
                  <a:lnTo>
                    <a:pt x="1854216" y="1033907"/>
                  </a:lnTo>
                  <a:lnTo>
                    <a:pt x="1811418" y="1005817"/>
                  </a:lnTo>
                  <a:lnTo>
                    <a:pt x="1768566" y="978208"/>
                  </a:lnTo>
                  <a:lnTo>
                    <a:pt x="1725663" y="951084"/>
                  </a:lnTo>
                  <a:lnTo>
                    <a:pt x="1682712" y="924448"/>
                  </a:lnTo>
                  <a:lnTo>
                    <a:pt x="1639717" y="898305"/>
                  </a:lnTo>
                  <a:lnTo>
                    <a:pt x="1596680" y="872658"/>
                  </a:lnTo>
                  <a:lnTo>
                    <a:pt x="1553604" y="847512"/>
                  </a:lnTo>
                  <a:lnTo>
                    <a:pt x="1510493" y="822870"/>
                  </a:lnTo>
                  <a:lnTo>
                    <a:pt x="0" y="0"/>
                  </a:lnTo>
                </a:path>
              </a:pathLst>
            </a:custGeom>
            <a:ln w="209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21"/>
            <p:cNvSpPr/>
            <p:nvPr/>
          </p:nvSpPr>
          <p:spPr>
            <a:xfrm>
              <a:off x="0" y="1928057"/>
              <a:ext cx="2249170" cy="3916679"/>
            </a:xfrm>
            <a:custGeom>
              <a:avLst/>
              <a:gdLst/>
              <a:ahLst/>
              <a:cxnLst/>
              <a:rect l="l" t="t" r="r" b="b"/>
              <a:pathLst>
                <a:path w="2249170" h="3916679">
                  <a:moveTo>
                    <a:pt x="2249125" y="3916297"/>
                  </a:moveTo>
                  <a:lnTo>
                    <a:pt x="842832" y="478480"/>
                  </a:lnTo>
                  <a:lnTo>
                    <a:pt x="0" y="0"/>
                  </a:lnTo>
                </a:path>
              </a:pathLst>
            </a:custGeom>
            <a:ln w="208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22"/>
            <p:cNvSpPr/>
            <p:nvPr/>
          </p:nvSpPr>
          <p:spPr>
            <a:xfrm>
              <a:off x="0" y="4549874"/>
              <a:ext cx="2249170" cy="1306195"/>
            </a:xfrm>
            <a:custGeom>
              <a:avLst/>
              <a:gdLst/>
              <a:ahLst/>
              <a:cxnLst/>
              <a:rect l="l" t="t" r="r" b="b"/>
              <a:pathLst>
                <a:path w="2249170" h="1306195">
                  <a:moveTo>
                    <a:pt x="0" y="0"/>
                  </a:moveTo>
                  <a:lnTo>
                    <a:pt x="2249125" y="1305880"/>
                  </a:lnTo>
                </a:path>
              </a:pathLst>
            </a:custGeom>
            <a:ln w="20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5579" y="3076943"/>
            <a:ext cx="4194242" cy="124182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67267" y="2914224"/>
            <a:ext cx="4082554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353" y="4784388"/>
            <a:ext cx="733697" cy="2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uffer_Full Colo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55579" y="538264"/>
            <a:ext cx="4181272" cy="2334157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 rot="20579719" flipH="1">
            <a:off x="4610860" y="413575"/>
            <a:ext cx="4810733" cy="4844464"/>
            <a:chOff x="0" y="1928057"/>
            <a:chExt cx="5804173" cy="5844867"/>
          </a:xfrm>
        </p:grpSpPr>
        <p:sp>
          <p:nvSpPr>
            <p:cNvPr id="15" name="object 17"/>
            <p:cNvSpPr/>
            <p:nvPr/>
          </p:nvSpPr>
          <p:spPr>
            <a:xfrm>
              <a:off x="0" y="6429898"/>
              <a:ext cx="1273810" cy="1343026"/>
            </a:xfrm>
            <a:custGeom>
              <a:avLst/>
              <a:gdLst/>
              <a:ahLst/>
              <a:cxnLst/>
              <a:rect l="l" t="t" r="r" b="b"/>
              <a:pathLst>
                <a:path w="1273810" h="1343025">
                  <a:moveTo>
                    <a:pt x="0" y="0"/>
                  </a:moveTo>
                  <a:lnTo>
                    <a:pt x="37644" y="49701"/>
                  </a:lnTo>
                  <a:lnTo>
                    <a:pt x="70803" y="92754"/>
                  </a:lnTo>
                  <a:lnTo>
                    <a:pt x="104434" y="135790"/>
                  </a:lnTo>
                  <a:lnTo>
                    <a:pt x="138535" y="178805"/>
                  </a:lnTo>
                  <a:lnTo>
                    <a:pt x="173102" y="221796"/>
                  </a:lnTo>
                  <a:lnTo>
                    <a:pt x="208132" y="264758"/>
                  </a:lnTo>
                  <a:lnTo>
                    <a:pt x="243621" y="307688"/>
                  </a:lnTo>
                  <a:lnTo>
                    <a:pt x="279566" y="350581"/>
                  </a:lnTo>
                  <a:lnTo>
                    <a:pt x="315964" y="393434"/>
                  </a:lnTo>
                  <a:lnTo>
                    <a:pt x="352811" y="436244"/>
                  </a:lnTo>
                  <a:lnTo>
                    <a:pt x="390105" y="479005"/>
                  </a:lnTo>
                  <a:lnTo>
                    <a:pt x="427842" y="521714"/>
                  </a:lnTo>
                  <a:lnTo>
                    <a:pt x="466018" y="564368"/>
                  </a:lnTo>
                  <a:lnTo>
                    <a:pt x="504631" y="606962"/>
                  </a:lnTo>
                  <a:lnTo>
                    <a:pt x="543523" y="649299"/>
                  </a:lnTo>
                  <a:lnTo>
                    <a:pt x="582634" y="691255"/>
                  </a:lnTo>
                  <a:lnTo>
                    <a:pt x="621959" y="732829"/>
                  </a:lnTo>
                  <a:lnTo>
                    <a:pt x="661490" y="774018"/>
                  </a:lnTo>
                  <a:lnTo>
                    <a:pt x="701223" y="814820"/>
                  </a:lnTo>
                  <a:lnTo>
                    <a:pt x="741151" y="855233"/>
                  </a:lnTo>
                  <a:lnTo>
                    <a:pt x="781269" y="895255"/>
                  </a:lnTo>
                  <a:lnTo>
                    <a:pt x="821572" y="934884"/>
                  </a:lnTo>
                  <a:lnTo>
                    <a:pt x="862052" y="974117"/>
                  </a:lnTo>
                  <a:lnTo>
                    <a:pt x="902705" y="1012954"/>
                  </a:lnTo>
                  <a:lnTo>
                    <a:pt x="943524" y="1051391"/>
                  </a:lnTo>
                  <a:lnTo>
                    <a:pt x="984504" y="1089426"/>
                  </a:lnTo>
                  <a:lnTo>
                    <a:pt x="1025640" y="1127059"/>
                  </a:lnTo>
                  <a:lnTo>
                    <a:pt x="1066924" y="1164285"/>
                  </a:lnTo>
                  <a:lnTo>
                    <a:pt x="1108351" y="1201105"/>
                  </a:lnTo>
                  <a:lnTo>
                    <a:pt x="1149916" y="1237514"/>
                  </a:lnTo>
                  <a:lnTo>
                    <a:pt x="1191613" y="1273512"/>
                  </a:lnTo>
                  <a:lnTo>
                    <a:pt x="1233436" y="1309096"/>
                  </a:lnTo>
                  <a:lnTo>
                    <a:pt x="1273277" y="1342502"/>
                  </a:lnTo>
                </a:path>
              </a:pathLst>
            </a:custGeom>
            <a:ln w="209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8"/>
            <p:cNvSpPr/>
            <p:nvPr/>
          </p:nvSpPr>
          <p:spPr>
            <a:xfrm>
              <a:off x="2249224" y="5846505"/>
              <a:ext cx="3368040" cy="1925955"/>
            </a:xfrm>
            <a:custGeom>
              <a:avLst/>
              <a:gdLst/>
              <a:ahLst/>
              <a:cxnLst/>
              <a:rect l="l" t="t" r="r" b="b"/>
              <a:pathLst>
                <a:path w="3368040" h="1925954">
                  <a:moveTo>
                    <a:pt x="3367692" y="1925895"/>
                  </a:moveTo>
                  <a:lnTo>
                    <a:pt x="0" y="0"/>
                  </a:lnTo>
                  <a:lnTo>
                    <a:pt x="792851" y="1925895"/>
                  </a:lnTo>
                </a:path>
              </a:pathLst>
            </a:custGeom>
            <a:ln w="209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20"/>
            <p:cNvSpPr/>
            <p:nvPr/>
          </p:nvSpPr>
          <p:spPr>
            <a:xfrm>
              <a:off x="817519" y="2396794"/>
              <a:ext cx="4986654" cy="5375911"/>
            </a:xfrm>
            <a:custGeom>
              <a:avLst/>
              <a:gdLst/>
              <a:ahLst/>
              <a:cxnLst/>
              <a:rect l="l" t="t" r="r" b="b"/>
              <a:pathLst>
                <a:path w="4986655" h="5375909">
                  <a:moveTo>
                    <a:pt x="4986036" y="5375604"/>
                  </a:moveTo>
                  <a:lnTo>
                    <a:pt x="4568252" y="4305511"/>
                  </a:lnTo>
                  <a:lnTo>
                    <a:pt x="4552619" y="4263350"/>
                  </a:lnTo>
                  <a:lnTo>
                    <a:pt x="4536436" y="4221032"/>
                  </a:lnTo>
                  <a:lnTo>
                    <a:pt x="4519705" y="4178562"/>
                  </a:lnTo>
                  <a:lnTo>
                    <a:pt x="4502426" y="4135945"/>
                  </a:lnTo>
                  <a:lnTo>
                    <a:pt x="4484601" y="4093187"/>
                  </a:lnTo>
                  <a:lnTo>
                    <a:pt x="4466230" y="4050295"/>
                  </a:lnTo>
                  <a:lnTo>
                    <a:pt x="4447313" y="4007272"/>
                  </a:lnTo>
                  <a:lnTo>
                    <a:pt x="4427853" y="3964127"/>
                  </a:lnTo>
                  <a:lnTo>
                    <a:pt x="4407849" y="3920863"/>
                  </a:lnTo>
                  <a:lnTo>
                    <a:pt x="4387303" y="3877486"/>
                  </a:lnTo>
                  <a:lnTo>
                    <a:pt x="4366215" y="3834003"/>
                  </a:lnTo>
                  <a:lnTo>
                    <a:pt x="4344587" y="3790419"/>
                  </a:lnTo>
                  <a:lnTo>
                    <a:pt x="4322419" y="3746740"/>
                  </a:lnTo>
                  <a:lnTo>
                    <a:pt x="4299712" y="3702971"/>
                  </a:lnTo>
                  <a:lnTo>
                    <a:pt x="4276467" y="3659118"/>
                  </a:lnTo>
                  <a:lnTo>
                    <a:pt x="4252685" y="3615187"/>
                  </a:lnTo>
                  <a:lnTo>
                    <a:pt x="4228367" y="3571184"/>
                  </a:lnTo>
                  <a:lnTo>
                    <a:pt x="4203513" y="3527113"/>
                  </a:lnTo>
                  <a:lnTo>
                    <a:pt x="4178125" y="3482982"/>
                  </a:lnTo>
                  <a:lnTo>
                    <a:pt x="4152203" y="3438795"/>
                  </a:lnTo>
                  <a:lnTo>
                    <a:pt x="4125748" y="3394558"/>
                  </a:lnTo>
                  <a:lnTo>
                    <a:pt x="4098761" y="3350277"/>
                  </a:lnTo>
                  <a:lnTo>
                    <a:pt x="4071243" y="3305957"/>
                  </a:lnTo>
                  <a:lnTo>
                    <a:pt x="4043196" y="3261605"/>
                  </a:lnTo>
                  <a:lnTo>
                    <a:pt x="4014618" y="3217226"/>
                  </a:lnTo>
                  <a:lnTo>
                    <a:pt x="3985513" y="3172826"/>
                  </a:lnTo>
                  <a:lnTo>
                    <a:pt x="3955879" y="3128410"/>
                  </a:lnTo>
                  <a:lnTo>
                    <a:pt x="3925719" y="3083983"/>
                  </a:lnTo>
                  <a:lnTo>
                    <a:pt x="3895034" y="3039553"/>
                  </a:lnTo>
                  <a:lnTo>
                    <a:pt x="3863823" y="2995124"/>
                  </a:lnTo>
                  <a:lnTo>
                    <a:pt x="3832088" y="2950702"/>
                  </a:lnTo>
                  <a:lnTo>
                    <a:pt x="3799830" y="2906293"/>
                  </a:lnTo>
                  <a:lnTo>
                    <a:pt x="3767049" y="2861902"/>
                  </a:lnTo>
                  <a:lnTo>
                    <a:pt x="3733748" y="2817536"/>
                  </a:lnTo>
                  <a:lnTo>
                    <a:pt x="3699925" y="2773199"/>
                  </a:lnTo>
                  <a:lnTo>
                    <a:pt x="3665583" y="2728898"/>
                  </a:lnTo>
                  <a:lnTo>
                    <a:pt x="3630722" y="2684638"/>
                  </a:lnTo>
                  <a:lnTo>
                    <a:pt x="3595343" y="2640425"/>
                  </a:lnTo>
                  <a:lnTo>
                    <a:pt x="3559446" y="2596265"/>
                  </a:lnTo>
                  <a:lnTo>
                    <a:pt x="3523034" y="2552163"/>
                  </a:lnTo>
                  <a:lnTo>
                    <a:pt x="3486106" y="2508125"/>
                  </a:lnTo>
                  <a:lnTo>
                    <a:pt x="3448664" y="2464157"/>
                  </a:lnTo>
                  <a:lnTo>
                    <a:pt x="3410708" y="2420263"/>
                  </a:lnTo>
                  <a:lnTo>
                    <a:pt x="3372239" y="2376451"/>
                  </a:lnTo>
                  <a:lnTo>
                    <a:pt x="3333259" y="2332726"/>
                  </a:lnTo>
                  <a:lnTo>
                    <a:pt x="3293767" y="2289093"/>
                  </a:lnTo>
                  <a:lnTo>
                    <a:pt x="3254831" y="2246675"/>
                  </a:lnTo>
                  <a:lnTo>
                    <a:pt x="3215731" y="2204599"/>
                  </a:lnTo>
                  <a:lnTo>
                    <a:pt x="3176471" y="2162869"/>
                  </a:lnTo>
                  <a:lnTo>
                    <a:pt x="3137054" y="2121489"/>
                  </a:lnTo>
                  <a:lnTo>
                    <a:pt x="3097483" y="2080463"/>
                  </a:lnTo>
                  <a:lnTo>
                    <a:pt x="3057761" y="2039795"/>
                  </a:lnTo>
                  <a:lnTo>
                    <a:pt x="3017892" y="1999488"/>
                  </a:lnTo>
                  <a:lnTo>
                    <a:pt x="2977877" y="1959548"/>
                  </a:lnTo>
                  <a:lnTo>
                    <a:pt x="2937721" y="1919977"/>
                  </a:lnTo>
                  <a:lnTo>
                    <a:pt x="2897427" y="1880780"/>
                  </a:lnTo>
                  <a:lnTo>
                    <a:pt x="2856998" y="1841961"/>
                  </a:lnTo>
                  <a:lnTo>
                    <a:pt x="2816436" y="1803523"/>
                  </a:lnTo>
                  <a:lnTo>
                    <a:pt x="2775745" y="1765471"/>
                  </a:lnTo>
                  <a:lnTo>
                    <a:pt x="2734929" y="1727809"/>
                  </a:lnTo>
                  <a:lnTo>
                    <a:pt x="2693989" y="1690540"/>
                  </a:lnTo>
                  <a:lnTo>
                    <a:pt x="2652930" y="1653669"/>
                  </a:lnTo>
                  <a:lnTo>
                    <a:pt x="2611754" y="1617199"/>
                  </a:lnTo>
                  <a:lnTo>
                    <a:pt x="2570465" y="1581135"/>
                  </a:lnTo>
                  <a:lnTo>
                    <a:pt x="2529066" y="1545480"/>
                  </a:lnTo>
                  <a:lnTo>
                    <a:pt x="2487559" y="1510238"/>
                  </a:lnTo>
                  <a:lnTo>
                    <a:pt x="2445948" y="1475413"/>
                  </a:lnTo>
                  <a:lnTo>
                    <a:pt x="2404236" y="1441010"/>
                  </a:lnTo>
                  <a:lnTo>
                    <a:pt x="2362427" y="1407032"/>
                  </a:lnTo>
                  <a:lnTo>
                    <a:pt x="2320522" y="1373484"/>
                  </a:lnTo>
                  <a:lnTo>
                    <a:pt x="2278527" y="1340368"/>
                  </a:lnTo>
                  <a:lnTo>
                    <a:pt x="2236442" y="1307690"/>
                  </a:lnTo>
                  <a:lnTo>
                    <a:pt x="2194272" y="1275452"/>
                  </a:lnTo>
                  <a:lnTo>
                    <a:pt x="2152020" y="1243660"/>
                  </a:lnTo>
                  <a:lnTo>
                    <a:pt x="2109689" y="1212317"/>
                  </a:lnTo>
                  <a:lnTo>
                    <a:pt x="2067282" y="1181426"/>
                  </a:lnTo>
                  <a:lnTo>
                    <a:pt x="2024802" y="1150993"/>
                  </a:lnTo>
                  <a:lnTo>
                    <a:pt x="1982252" y="1121020"/>
                  </a:lnTo>
                  <a:lnTo>
                    <a:pt x="1939636" y="1091512"/>
                  </a:lnTo>
                  <a:lnTo>
                    <a:pt x="1896956" y="1062473"/>
                  </a:lnTo>
                  <a:lnTo>
                    <a:pt x="1854216" y="1033907"/>
                  </a:lnTo>
                  <a:lnTo>
                    <a:pt x="1811418" y="1005817"/>
                  </a:lnTo>
                  <a:lnTo>
                    <a:pt x="1768566" y="978208"/>
                  </a:lnTo>
                  <a:lnTo>
                    <a:pt x="1725663" y="951084"/>
                  </a:lnTo>
                  <a:lnTo>
                    <a:pt x="1682712" y="924448"/>
                  </a:lnTo>
                  <a:lnTo>
                    <a:pt x="1639717" y="898305"/>
                  </a:lnTo>
                  <a:lnTo>
                    <a:pt x="1596680" y="872658"/>
                  </a:lnTo>
                  <a:lnTo>
                    <a:pt x="1553604" y="847512"/>
                  </a:lnTo>
                  <a:lnTo>
                    <a:pt x="1510493" y="822870"/>
                  </a:lnTo>
                  <a:lnTo>
                    <a:pt x="0" y="0"/>
                  </a:lnTo>
                </a:path>
              </a:pathLst>
            </a:custGeom>
            <a:ln w="209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21"/>
            <p:cNvSpPr/>
            <p:nvPr/>
          </p:nvSpPr>
          <p:spPr>
            <a:xfrm>
              <a:off x="0" y="1928057"/>
              <a:ext cx="2249170" cy="3916679"/>
            </a:xfrm>
            <a:custGeom>
              <a:avLst/>
              <a:gdLst/>
              <a:ahLst/>
              <a:cxnLst/>
              <a:rect l="l" t="t" r="r" b="b"/>
              <a:pathLst>
                <a:path w="2249170" h="3916679">
                  <a:moveTo>
                    <a:pt x="2249125" y="3916297"/>
                  </a:moveTo>
                  <a:lnTo>
                    <a:pt x="842832" y="478480"/>
                  </a:lnTo>
                  <a:lnTo>
                    <a:pt x="0" y="0"/>
                  </a:lnTo>
                </a:path>
              </a:pathLst>
            </a:custGeom>
            <a:ln w="208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22"/>
            <p:cNvSpPr/>
            <p:nvPr/>
          </p:nvSpPr>
          <p:spPr>
            <a:xfrm>
              <a:off x="0" y="4549874"/>
              <a:ext cx="2249170" cy="1306195"/>
            </a:xfrm>
            <a:custGeom>
              <a:avLst/>
              <a:gdLst/>
              <a:ahLst/>
              <a:cxnLst/>
              <a:rect l="l" t="t" r="r" b="b"/>
              <a:pathLst>
                <a:path w="2249170" h="1306195">
                  <a:moveTo>
                    <a:pt x="0" y="0"/>
                  </a:moveTo>
                  <a:lnTo>
                    <a:pt x="2249125" y="1305880"/>
                  </a:lnTo>
                </a:path>
              </a:pathLst>
            </a:custGeom>
            <a:ln w="20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5579" y="3076943"/>
            <a:ext cx="4194242" cy="124182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67267" y="2914224"/>
            <a:ext cx="4082554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353" y="4784388"/>
            <a:ext cx="733697" cy="2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+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6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| CONFIDENTIAL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335" y="4767263"/>
            <a:ext cx="642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2"/>
                </a:solidFill>
              </a:defRPr>
            </a:lvl1pPr>
          </a:lstStyle>
          <a:p>
            <a:fld id="{416D7E52-1763-4CCB-8FE4-4836ED8836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4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HeadLine+Tex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98315" y="739302"/>
            <a:ext cx="8602337" cy="167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24933" y="711200"/>
            <a:ext cx="2192867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335" y="0"/>
            <a:ext cx="7886700" cy="11345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35" y="1278467"/>
            <a:ext cx="7886700" cy="335425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43711" y="1142720"/>
            <a:ext cx="8164749" cy="0"/>
          </a:xfrm>
          <a:prstGeom prst="line">
            <a:avLst/>
          </a:prstGeom>
          <a:ln w="95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6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| CONFIDENTIAL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335" y="4767263"/>
            <a:ext cx="642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2"/>
                </a:solidFill>
              </a:defRPr>
            </a:lvl1pPr>
          </a:lstStyle>
          <a:p>
            <a:fld id="{416D7E52-1763-4CCB-8FE4-4836ED8836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6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335" y="-1"/>
            <a:ext cx="7886700" cy="7789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335" y="1058333"/>
            <a:ext cx="7886700" cy="3374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399" y="4785805"/>
            <a:ext cx="729651" cy="255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43711" y="786039"/>
            <a:ext cx="8490573" cy="3926732"/>
            <a:chOff x="739775" y="786039"/>
            <a:chExt cx="7768685" cy="3926732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739775" y="786039"/>
              <a:ext cx="7768685" cy="0"/>
            </a:xfrm>
            <a:prstGeom prst="line">
              <a:avLst/>
            </a:prstGeom>
            <a:ln w="952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739775" y="4712771"/>
              <a:ext cx="7768685" cy="0"/>
            </a:xfrm>
            <a:prstGeom prst="line">
              <a:avLst/>
            </a:prstGeom>
            <a:ln w="952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66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| CONFIDENTIAL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335" y="4767263"/>
            <a:ext cx="6424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2"/>
                </a:solidFill>
              </a:defRPr>
            </a:lvl1pPr>
          </a:lstStyle>
          <a:p>
            <a:fld id="{416D7E52-1763-4CCB-8FE4-4836ED8836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1" r:id="rId2"/>
    <p:sldLayoutId id="2147483674" r:id="rId3"/>
    <p:sldLayoutId id="2147483754" r:id="rId4"/>
    <p:sldLayoutId id="2147483752" r:id="rId5"/>
    <p:sldLayoutId id="2147483753" r:id="rId6"/>
    <p:sldLayoutId id="2147483771" r:id="rId7"/>
    <p:sldLayoutId id="2147483662" r:id="rId8"/>
    <p:sldLayoutId id="2147483695" r:id="rId9"/>
    <p:sldLayoutId id="2147483678" r:id="rId10"/>
    <p:sldLayoutId id="2147483676" r:id="rId11"/>
    <p:sldLayoutId id="2147483664" r:id="rId12"/>
    <p:sldLayoutId id="2147483758" r:id="rId13"/>
    <p:sldLayoutId id="2147483759" r:id="rId14"/>
    <p:sldLayoutId id="2147483760" r:id="rId15"/>
    <p:sldLayoutId id="2147483772" r:id="rId16"/>
    <p:sldLayoutId id="2147483665" r:id="rId17"/>
    <p:sldLayoutId id="2147483751" r:id="rId18"/>
    <p:sldLayoutId id="2147483673" r:id="rId19"/>
    <p:sldLayoutId id="2147483761" r:id="rId20"/>
    <p:sldLayoutId id="2147483762" r:id="rId21"/>
    <p:sldLayoutId id="2147483763" r:id="rId22"/>
    <p:sldLayoutId id="2147483773" r:id="rId23"/>
    <p:sldLayoutId id="2147483767" r:id="rId24"/>
    <p:sldLayoutId id="2147483768" r:id="rId25"/>
    <p:sldLayoutId id="2147483769" r:id="rId26"/>
    <p:sldLayoutId id="2147483770" r:id="rId27"/>
    <p:sldLayoutId id="2147483774" r:id="rId28"/>
    <p:sldLayoutId id="2147483677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Segoe UI Semilight" panose="020B0402040204020203" pitchFamily="34" charset="0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57188" indent="-176213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Segoe UI Semilight" panose="020B0402040204020203" pitchFamily="34" charset="0"/>
        <a:buChar char="–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Segoe UI Semilight" panose="020B0402040204020203" pitchFamily="34" charset="0"/>
        <a:buChar char="–"/>
        <a:defRPr sz="1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Segoe UI Semilight" panose="020B0402040204020203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Segoe UI Semilight" panose="020B0402040204020203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4F3A4.9168D62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-137683" y="465902"/>
            <a:ext cx="6275346" cy="137242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Application of Photochemistry 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en-US" sz="3200" b="1" dirty="0" smtClean="0"/>
              <a:t>in </a:t>
            </a:r>
            <a:r>
              <a:rPr lang="cs-CZ" sz="3200" b="1" dirty="0" smtClean="0"/>
              <a:t>TEVA </a:t>
            </a:r>
            <a:r>
              <a:rPr lang="en-US" sz="3200" b="1" dirty="0" smtClean="0"/>
              <a:t>Production </a:t>
            </a:r>
            <a:endParaRPr lang="en-US" sz="1600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103" y="2914461"/>
            <a:ext cx="4194242" cy="426111"/>
          </a:xfrm>
        </p:spPr>
        <p:txBody>
          <a:bodyPr>
            <a:normAutofit/>
          </a:bodyPr>
          <a:lstStyle/>
          <a:p>
            <a:pPr algn="ctr"/>
            <a:r>
              <a:rPr lang="en-US" sz="1400" dirty="0" smtClean="0"/>
              <a:t>October</a:t>
            </a:r>
            <a:r>
              <a:rPr lang="cs-CZ" sz="1400" dirty="0" smtClean="0"/>
              <a:t> 2021</a:t>
            </a:r>
            <a:endParaRPr lang="en-US" sz="14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6" y="3340572"/>
            <a:ext cx="2907034" cy="78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9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the proposed </a:t>
            </a:r>
            <a:r>
              <a:rPr lang="en-US" dirty="0" smtClean="0"/>
              <a:t>system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6D7E52-1763-4CCB-8FE4-4836ED8836F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710202" y="1815143"/>
            <a:ext cx="7674473" cy="1915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Ecology safety compliance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Easy increase production capacity according to current market requirements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Higher LED lamps lifetime (14 years versus 6 months)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Estimated capacity: 6 x 1m LED reactor for annual production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Significantly lower area required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05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3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Mistakes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6D7E52-1763-4CCB-8FE4-4836ED8836F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903" y="1031407"/>
            <a:ext cx="1324583" cy="291996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741" y="1032048"/>
            <a:ext cx="891944" cy="291868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402534" y="1435100"/>
            <a:ext cx="2798114" cy="199072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646" y="969944"/>
            <a:ext cx="3007225" cy="202094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626" y="3325224"/>
            <a:ext cx="1734808" cy="125102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780096" y="1859989"/>
            <a:ext cx="3261357" cy="1099243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8000244" y="4114586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 Cu, 1m</a:t>
            </a:r>
          </a:p>
          <a:p>
            <a:r>
              <a:rPr lang="en-US" sz="1200" dirty="0" smtClean="0"/>
              <a:t> 300 LEDs </a:t>
            </a:r>
            <a:endParaRPr lang="en-US" sz="1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2826915" y="3673851"/>
            <a:ext cx="497727" cy="138257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39724" y="4190300"/>
            <a:ext cx="2487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AliExpress, Excimers</a:t>
            </a:r>
            <a:r>
              <a:rPr lang="cs-CZ" sz="1400" dirty="0" smtClean="0"/>
              <a:t> (</a:t>
            </a:r>
            <a:r>
              <a:rPr lang="cs-CZ" sz="1400" dirty="0" err="1" smtClean="0"/>
              <a:t>Heraeus</a:t>
            </a:r>
            <a:r>
              <a:rPr lang="cs-CZ" sz="1400" dirty="0" smtClean="0"/>
              <a:t>)</a:t>
            </a:r>
            <a:r>
              <a:rPr lang="en-US" sz="1400" dirty="0" smtClean="0"/>
              <a:t> </a:t>
            </a:r>
            <a:endParaRPr lang="cs-CZ" sz="1400" dirty="0" smtClean="0"/>
          </a:p>
          <a:p>
            <a:r>
              <a:rPr lang="en-US" sz="1400" dirty="0" smtClean="0"/>
              <a:t>SO2 plasma light source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55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Photochemistry =&gt; PAT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6D7E52-1763-4CCB-8FE4-4836ED8836F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985" y="877798"/>
            <a:ext cx="2276133" cy="3810048"/>
          </a:xfrm>
          <a:prstGeom prst="rect">
            <a:avLst/>
          </a:prstGeom>
        </p:spPr>
      </p:pic>
      <p:pic>
        <p:nvPicPr>
          <p:cNvPr id="1027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11" y="1325901"/>
            <a:ext cx="5373153" cy="275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94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TEVA perspective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6D7E52-1763-4CCB-8FE4-4836ED8836F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4420" y="1295400"/>
            <a:ext cx="75877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Covid-19 speed up UV LED development (power, lifetime)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EU Legislative limitation, Tube manufacturer is stopping T8 tube production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pressure UV tubes in TEVA 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In-house </a:t>
            </a:r>
            <a:r>
              <a:rPr lang="en-US" dirty="0" err="1" smtClean="0"/>
              <a:t>photoreactor</a:t>
            </a:r>
            <a:r>
              <a:rPr lang="en-US" dirty="0" smtClean="0"/>
              <a:t> supporting documents prepared for building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UV tube T8 LED alternative 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0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0335" y="1058333"/>
            <a:ext cx="7886700" cy="33746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/>
              <a:t>Summary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/>
              <a:t>knowledge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/>
              <a:t>Tubes comparison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/>
              <a:t>Availability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/>
              <a:t>Concept, LED/Flow results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/>
              <a:t>Mistakes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/>
              <a:t>Online analysis </a:t>
            </a:r>
            <a:endParaRPr lang="cs-CZ" sz="20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 smtClean="0"/>
              <a:t>TEVA </a:t>
            </a:r>
            <a:r>
              <a:rPr lang="cs-CZ" sz="2000" b="1" dirty="0" err="1" smtClean="0"/>
              <a:t>Perspective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1263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8221" y="0"/>
            <a:ext cx="7886700" cy="778933"/>
          </a:xfrm>
        </p:spPr>
        <p:txBody>
          <a:bodyPr/>
          <a:lstStyle/>
          <a:p>
            <a:r>
              <a:rPr lang="en-US" dirty="0" smtClean="0"/>
              <a:t>Photochemistry =&gt; summary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6D7E52-1763-4CCB-8FE4-4836ED8836F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Obráze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911" y="1811051"/>
            <a:ext cx="2114099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56808" y="1166277"/>
            <a:ext cx="6042103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 More than 30 years in production scale</a:t>
            </a:r>
          </a:p>
          <a:p>
            <a:r>
              <a:rPr lang="en-US" sz="1600" dirty="0" smtClean="0"/>
              <a:t>- production </a:t>
            </a:r>
            <a:r>
              <a:rPr lang="cs-CZ" sz="1600" dirty="0" smtClean="0"/>
              <a:t>10</a:t>
            </a:r>
            <a:r>
              <a:rPr lang="en-US" sz="1600" dirty="0" smtClean="0"/>
              <a:t>t/y</a:t>
            </a:r>
          </a:p>
          <a:p>
            <a:pPr marL="285750" indent="-285750">
              <a:buFontTx/>
              <a:buChar char="-"/>
            </a:pP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accent5"/>
                </a:solidFill>
              </a:rPr>
              <a:t>1st gen. - 400 W high pressure Hg lamp (end 1990)</a:t>
            </a:r>
          </a:p>
          <a:p>
            <a:pPr lvl="1"/>
            <a:r>
              <a:rPr lang="en-US" sz="1600" dirty="0" smtClean="0">
                <a:solidFill>
                  <a:schemeClr val="accent5"/>
                </a:solidFill>
              </a:rPr>
              <a:t>              non selective UV spectrum, high temperature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2nd gen. - 36 W low pressure Hg lamp </a:t>
            </a:r>
          </a:p>
          <a:p>
            <a:pPr lvl="2"/>
            <a:r>
              <a:rPr lang="en-US" sz="1600" dirty="0" smtClean="0"/>
              <a:t>     wide UV spectrum, tube production finishing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accent1"/>
                </a:solidFill>
              </a:rPr>
              <a:t>3rd gen. - 2W LED (narrow spectrum; development 2019) </a:t>
            </a:r>
          </a:p>
          <a:p>
            <a:pPr lvl="2"/>
            <a:r>
              <a:rPr lang="en-US" sz="1600" dirty="0" smtClean="0">
                <a:solidFill>
                  <a:schemeClr val="accent1"/>
                </a:solidFill>
              </a:rPr>
              <a:t>    high power LEDs, long lifetime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r>
              <a:rPr lang="en-US" sz="1600" dirty="0" smtClean="0"/>
              <a:t>Current Production = 20*100 L reactors with 27 low pressure 1 m tube</a:t>
            </a:r>
            <a:endParaRPr lang="cs-CZ" sz="1600" dirty="0" smtClean="0"/>
          </a:p>
          <a:p>
            <a:endParaRPr lang="cs-CZ" sz="1600" dirty="0"/>
          </a:p>
          <a:p>
            <a:r>
              <a:rPr lang="en-US" sz="1600" b="1" dirty="0" smtClean="0"/>
              <a:t>Motivation to LED</a:t>
            </a:r>
            <a:r>
              <a:rPr lang="en-US" sz="1600" dirty="0" smtClean="0"/>
              <a:t>: Hg limitation, sustainable grow</a:t>
            </a:r>
          </a:p>
          <a:p>
            <a:endParaRPr lang="en-US" dirty="0"/>
          </a:p>
        </p:txBody>
      </p:sp>
      <p:pic>
        <p:nvPicPr>
          <p:cNvPr id="24579" name="Obrázek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3" y="815321"/>
            <a:ext cx="2409253" cy="95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73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Knowledge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6D7E52-1763-4CCB-8FE4-4836ED8836F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Obrázek 3" descr="cid:image001.png@01D4F3A4.9168D62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66" y="819909"/>
            <a:ext cx="6182414" cy="239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852572" y="3266063"/>
            <a:ext cx="672119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Quantum yield is about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Reaction is almost not dependent on wavelength in range 280</a:t>
            </a:r>
            <a:r>
              <a:rPr lang="cs-CZ" sz="1600" dirty="0" smtClean="0"/>
              <a:t> </a:t>
            </a:r>
            <a:r>
              <a:rPr lang="en-US" sz="1600" dirty="0" smtClean="0"/>
              <a:t>nm - 360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Temperature speed up a little the conversion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Acid concentration is crucial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Mechanical mixing does not influence the conversion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Photochemistry =&gt; pioneering LED test Results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6D7E52-1763-4CCB-8FE4-4836ED8836F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67" y="1183063"/>
            <a:ext cx="4096578" cy="169785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07778" y="822770"/>
            <a:ext cx="476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LED</a:t>
            </a:r>
            <a:r>
              <a:rPr lang="en-US" dirty="0" smtClean="0"/>
              <a:t> effectivity is comparable to </a:t>
            </a:r>
            <a:r>
              <a:rPr lang="en-US" dirty="0" smtClean="0">
                <a:solidFill>
                  <a:srgbClr val="00B050"/>
                </a:solidFill>
              </a:rPr>
              <a:t>fluorescent</a:t>
            </a:r>
            <a:r>
              <a:rPr lang="en-US" dirty="0" smtClean="0"/>
              <a:t> lamp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943" y="954231"/>
            <a:ext cx="444594" cy="262196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851" y="3883097"/>
            <a:ext cx="1683238" cy="77640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03" y="3042758"/>
            <a:ext cx="4059306" cy="1570743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/>
          <a:stretch>
            <a:fillRect/>
          </a:stretch>
        </p:blipFill>
        <p:spPr>
          <a:xfrm rot="5400000">
            <a:off x="7053122" y="1764540"/>
            <a:ext cx="2621962" cy="100134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3286" y="965409"/>
            <a:ext cx="774450" cy="352742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4964" y="2729121"/>
            <a:ext cx="1219682" cy="188034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0856" y="1628809"/>
            <a:ext cx="1287898" cy="1068681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470617" y="1484842"/>
            <a:ext cx="1863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Spectrometer modification</a:t>
            </a:r>
            <a:endParaRPr lang="en-US" sz="1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323980" y="733224"/>
            <a:ext cx="760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Tube test</a:t>
            </a:r>
            <a:endParaRPr lang="en-US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403129" y="723249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LED</a:t>
            </a:r>
            <a:endParaRPr lang="en-US" sz="12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981383" y="740844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LED tube</a:t>
            </a:r>
            <a:endParaRPr lang="en-US" sz="12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398354" y="3651083"/>
            <a:ext cx="1593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Low pressure UV tube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337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6D7E52-1763-4CCB-8FE4-4836ED8836F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6953" y="1253388"/>
            <a:ext cx="62138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Peschl</a:t>
            </a:r>
            <a:r>
              <a:rPr lang="en-US" dirty="0" smtClean="0"/>
              <a:t> - </a:t>
            </a:r>
            <a:r>
              <a:rPr lang="en-US" dirty="0" err="1" smtClean="0"/>
              <a:t>LaborExpo</a:t>
            </a:r>
            <a:endParaRPr lang="en-US" dirty="0" smtClean="0"/>
          </a:p>
          <a:p>
            <a:r>
              <a:rPr lang="en-US" dirty="0" smtClean="0"/>
              <a:t>Hera</a:t>
            </a:r>
            <a:r>
              <a:rPr lang="cs-CZ" dirty="0" smtClean="0"/>
              <a:t>e</a:t>
            </a:r>
            <a:r>
              <a:rPr lang="en-US" dirty="0" smtClean="0"/>
              <a:t>us – Excimer 308 nm, Feasibility, Parametrization, Scale-up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Asia Photochemistry Reactor – lab </a:t>
            </a:r>
          </a:p>
          <a:p>
            <a:r>
              <a:rPr lang="en-US" dirty="0" err="1" smtClean="0"/>
              <a:t>Vapourtec</a:t>
            </a:r>
            <a:r>
              <a:rPr lang="en-US" dirty="0" smtClean="0"/>
              <a:t> – lab</a:t>
            </a:r>
          </a:p>
          <a:p>
            <a:r>
              <a:rPr lang="en-US" dirty="0" smtClean="0"/>
              <a:t>….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Decision</a:t>
            </a:r>
            <a:r>
              <a:rPr lang="en-US" dirty="0" smtClean="0"/>
              <a:t> : Build new in-house </a:t>
            </a:r>
            <a:r>
              <a:rPr lang="en-US" dirty="0" err="1" smtClean="0"/>
              <a:t>photoreactor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039" y="752254"/>
            <a:ext cx="1219646" cy="86525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296" y="856210"/>
            <a:ext cx="2785110" cy="62404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607" y="1892086"/>
            <a:ext cx="1303798" cy="9120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786" y="1892086"/>
            <a:ext cx="983553" cy="91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6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Photochemistry =&gt; Concept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6D7E52-1763-4CCB-8FE4-4836ED8836F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4620" name="Obrázek 246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599666" y="2507230"/>
            <a:ext cx="524908" cy="317686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41231" y="1101640"/>
            <a:ext cx="25501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Parameters to 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LA concertation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Residence time (flow)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LED power (Current or Duty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LED cooling</a:t>
            </a:r>
          </a:p>
          <a:p>
            <a:r>
              <a:rPr lang="en-US" sz="1200" u="sng" dirty="0" smtClean="0"/>
              <a:t>Monitoring &amp; Controlling mechanism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Conversion UV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LED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LED temperature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Cooling flow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09" y="2217601"/>
            <a:ext cx="1244833" cy="24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947" y="1027378"/>
            <a:ext cx="4986732" cy="238044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C5765C2-298E-434E-812F-96651E419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6598" y="3743119"/>
            <a:ext cx="898486" cy="74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5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Photochemistry</a:t>
            </a:r>
            <a:r>
              <a:rPr lang="cs-CZ" dirty="0"/>
              <a:t> </a:t>
            </a:r>
            <a:r>
              <a:rPr lang="cs-CZ" dirty="0" smtClean="0"/>
              <a:t>=&gt; New </a:t>
            </a:r>
            <a:r>
              <a:rPr lang="cs-CZ" dirty="0" err="1" smtClean="0"/>
              <a:t>reactor</a:t>
            </a:r>
            <a:r>
              <a:rPr lang="cs-CZ" dirty="0" smtClean="0"/>
              <a:t>,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6D7E52-1763-4CCB-8FE4-4836ED8836F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3348" y="886123"/>
            <a:ext cx="77168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LED procedure is Robust &amp; Constant </a:t>
            </a:r>
            <a:r>
              <a:rPr lang="en-US" sz="1200" dirty="0" smtClean="0"/>
              <a:t>-&gt; Flow, Radiation, Current,  Temperature, Residence time, No back mixing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096" y="2714992"/>
            <a:ext cx="3462601" cy="1938023"/>
          </a:xfrm>
          <a:prstGeom prst="rect">
            <a:avLst/>
          </a:prstGeom>
        </p:spPr>
      </p:pic>
      <p:pic>
        <p:nvPicPr>
          <p:cNvPr id="21507" name="Obrázek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48" y="1183098"/>
            <a:ext cx="4555341" cy="320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97" y="1233262"/>
            <a:ext cx="603450" cy="14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638" y="1233262"/>
            <a:ext cx="2613659" cy="147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9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Photochemistry</a:t>
            </a:r>
            <a:r>
              <a:rPr lang="cs-CZ" dirty="0"/>
              <a:t> </a:t>
            </a:r>
            <a:r>
              <a:rPr lang="cs-CZ" dirty="0" smtClean="0"/>
              <a:t>=&gt; </a:t>
            </a:r>
            <a:r>
              <a:rPr lang="cs-CZ" dirty="0" err="1" smtClean="0"/>
              <a:t>Scale</a:t>
            </a:r>
            <a:r>
              <a:rPr lang="cs-CZ" dirty="0" smtClean="0"/>
              <a:t>-Up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6D7E52-1763-4CCB-8FE4-4836ED8836F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722" y="2269554"/>
            <a:ext cx="845948" cy="208136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756" y="964944"/>
            <a:ext cx="3344633" cy="10374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7" y="1092112"/>
            <a:ext cx="5540709" cy="313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6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in Slide">
  <a:themeElements>
    <a:clrScheme name="teva">
      <a:dk1>
        <a:sysClr val="windowText" lastClr="000000"/>
      </a:dk1>
      <a:lt1>
        <a:sysClr val="window" lastClr="FFFFFF"/>
      </a:lt1>
      <a:dk2>
        <a:srgbClr val="204E77"/>
      </a:dk2>
      <a:lt2>
        <a:srgbClr val="35786E"/>
      </a:lt2>
      <a:accent1>
        <a:srgbClr val="269E75"/>
      </a:accent1>
      <a:accent2>
        <a:srgbClr val="69B93D"/>
      </a:accent2>
      <a:accent3>
        <a:srgbClr val="9FD142"/>
      </a:accent3>
      <a:accent4>
        <a:srgbClr val="FF8300"/>
      </a:accent4>
      <a:accent5>
        <a:srgbClr val="FB3449"/>
      </a:accent5>
      <a:accent6>
        <a:srgbClr val="AA198D"/>
      </a:accent6>
      <a:hlink>
        <a:srgbClr val="0563C1"/>
      </a:hlink>
      <a:folHlink>
        <a:srgbClr val="954F72"/>
      </a:folHlink>
    </a:clrScheme>
    <a:fontScheme name="התאמה אישית 1">
      <a:majorFont>
        <a:latin typeface="Calibri"/>
        <a:ea typeface=""/>
        <a:cs typeface="Calibri L"/>
      </a:majorFont>
      <a:minorFont>
        <a:latin typeface="Calibri"/>
        <a:ea typeface="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31413</TotalTime>
  <Words>409</Words>
  <Application>Microsoft Office PowerPoint</Application>
  <PresentationFormat>Předvádění na obrazovce (16:9)</PresentationFormat>
  <Paragraphs>114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</vt:lpstr>
      <vt:lpstr>Segoe UI Semilight</vt:lpstr>
      <vt:lpstr>Wingdings</vt:lpstr>
      <vt:lpstr>Main Slide</vt:lpstr>
      <vt:lpstr>Application of Photochemistry  in TEVA Production </vt:lpstr>
      <vt:lpstr>Content</vt:lpstr>
      <vt:lpstr>Photochemistry =&gt; summary</vt:lpstr>
      <vt:lpstr>Reaction Knowledge</vt:lpstr>
      <vt:lpstr>Photochemistry =&gt; pioneering LED test Results</vt:lpstr>
      <vt:lpstr>Availability</vt:lpstr>
      <vt:lpstr>Photochemistry =&gt; Concept</vt:lpstr>
      <vt:lpstr>Photochemistry =&gt; New reactor, first Results</vt:lpstr>
      <vt:lpstr>Photochemistry =&gt; Scale-Up</vt:lpstr>
      <vt:lpstr>Advantages of the proposed system</vt:lpstr>
      <vt:lpstr>Mistakes</vt:lpstr>
      <vt:lpstr>Photochemistry =&gt; PAT</vt:lpstr>
      <vt:lpstr>TEVA perspective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רינת שרון</dc:creator>
  <cp:lastModifiedBy>Tomas Holas</cp:lastModifiedBy>
  <cp:revision>680</cp:revision>
  <cp:lastPrinted>2019-03-18T07:48:02Z</cp:lastPrinted>
  <dcterms:created xsi:type="dcterms:W3CDTF">2016-03-07T09:24:51Z</dcterms:created>
  <dcterms:modified xsi:type="dcterms:W3CDTF">2021-10-05T08:31:51Z</dcterms:modified>
</cp:coreProperties>
</file>